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C8DD-2844-463A-9764-5F0419417A4A}" type="datetimeFigureOut">
              <a:rPr lang="ru-RU" smtClean="0"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1B28-A879-41F9-9412-47BA0D6539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841" y="1785926"/>
            <a:ext cx="68707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МАНЬЕРИЗМ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ртрет императора Рудольфо 2-Arcimboldovertemnu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0"/>
            <a:ext cx="5544724" cy="68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214422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Арчимбольдо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императора Рудольфа </a:t>
            </a:r>
            <a:r>
              <a:rPr lang="en-US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px-Giuseppe_Arcimboldo_-_Spring,_1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0"/>
            <a:ext cx="57245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2198" y="12144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Арчимбольдо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 стиля (архитектура)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презрение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 установленным правилам и классическим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традициям.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использовании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архитектонически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не мотивированных, вызывающих у зрителя ощущение беспокойства структурных решений, элементов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гротеска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гротеск – следование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образцам настенной росписи, найденным при раскопках античного Рима (гротескам, то есть произведениям искусства, найденным в гротах).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enze.PalVecchio.Uffizi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2144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Джорджо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Вазари.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 Уффици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blioteca_medicea_laurenziana_intern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2477" y="285728"/>
            <a:ext cx="2695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Микеланджело.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Библиотека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Лауренциана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 лауренци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8072462" cy="6874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8457" y="5786454"/>
            <a:ext cx="275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Микеланджело.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Библиотека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Лауренциана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8165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6241" y="1500174"/>
            <a:ext cx="275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Микеланджело.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Библиотека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Лауренциана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6958079_florence-librar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2790"/>
            <a:ext cx="7072330" cy="6825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771" y="6000768"/>
            <a:ext cx="2758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Микеланджело.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Библиотека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Лауренциана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аццо дель Т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5000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571501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Джулио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Романо. Палаццо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no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80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6215082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Джулио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Романо. Палаццо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Маньеризм </a:t>
            </a: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итал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manierismo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endParaRPr lang="ru-RU" sz="3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 </a:t>
            </a:r>
            <a:r>
              <a:rPr lang="ru-RU" sz="36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maniera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— прием, манера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</a:p>
          <a:p>
            <a:endParaRPr lang="ru-RU" sz="3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течение 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европейском искусстве шестнадцатого столетия, </a:t>
            </a:r>
            <a:endParaRPr lang="ru-RU" sz="36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зародившееся 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лоне искусства итальянского Возрождения и отразившее кризис ренессансных гуманистических идеалов.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bb3b_6a2f25ab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5143536" cy="6858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1357298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Джулио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Романо.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Палаццо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ulio_romano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0"/>
            <a:ext cx="5277818" cy="6853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571612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Джулио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Романо.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Палаццо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дель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Зал гигантов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 стиля (скульптура)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причудливость поз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изысканная плавность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элегантность форм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нарочитая экспрессия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seo_of_Benvenuto_Cell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5143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6446" y="114298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Бенвенуто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Челлини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Персей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1442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Джамболонья</a:t>
            </a:r>
            <a:endPara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(Жан де Булонь).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Похищение сабинянок</a:t>
            </a:r>
          </a:p>
        </p:txBody>
      </p:sp>
      <p:pic>
        <p:nvPicPr>
          <p:cNvPr id="3" name="Рисунок 2" descr="похищ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ищение сабинян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053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Saliera_(j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72241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Бенвенуто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Челлини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Сальера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маньеризма культивировали 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представления: </a:t>
            </a: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"/>
            </a:pP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неустойчивости мира, </a:t>
            </a:r>
            <a:endParaRPr lang="ru-RU" sz="32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"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шаткости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человеческой судьбы, находящейся во власти иррациональных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сил,</a:t>
            </a:r>
          </a:p>
          <a:p>
            <a:pPr>
              <a:buFont typeface="Wingdings" pitchFamily="2" charset="2"/>
              <a:buChar char=""/>
            </a:pP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стремились выражать 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"внутреннюю идею" образа, рожденного в душе художника.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особенности стиля (живопись)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3116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повышенный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спиритуализм (нередко сочетающийся с  эротизмом 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взвинченность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 изломанность линий (в частности, использование так называемой «змеевидной» линии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удлинённость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или даже </a:t>
            </a:r>
            <a:r>
              <a:rPr lang="ru-RU" sz="24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деформированность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фигур,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напряжённость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поз (контрапост),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необычные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или причудливые эффекты, связанные с размерами, освещением или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перспективой,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использование </a:t>
            </a:r>
            <a:r>
              <a:rPr lang="ru-RU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едкой хроматической гаммы, перегруженность композиции и т. 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migianino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4667"/>
            <a:ext cx="4929222" cy="678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2144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Пармиджанино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Савла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Пармиджанино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Модонна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длинной шеей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мадонна с длинной шеей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000496" y="0"/>
            <a:ext cx="4214842" cy="6834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446" y="12144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Фьерентино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Снятие с креста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587px-Rosso_Fiorentino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39312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Понтормо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Иероним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Святой иероним_Pontormo_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-8"/>
            <a:ext cx="5143506" cy="6858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chen,_Hans_von_-_Bacchus,_Ceres_und_Amor_-_c._160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4282" y="0"/>
            <a:ext cx="47320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446" y="121442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Ханс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Аахен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Вакх, Церера и амур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Костян</dc:creator>
  <cp:lastModifiedBy>Костян</cp:lastModifiedBy>
  <cp:revision>9</cp:revision>
  <dcterms:created xsi:type="dcterms:W3CDTF">2013-09-26T19:03:43Z</dcterms:created>
  <dcterms:modified xsi:type="dcterms:W3CDTF">2013-09-26T20:33:54Z</dcterms:modified>
</cp:coreProperties>
</file>