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59" r:id="rId6"/>
    <p:sldId id="266" r:id="rId7"/>
    <p:sldId id="265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08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77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01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4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6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5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9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4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8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63EF-4F3B-4B5E-8DD9-A98DBDA3A1F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E0566-6907-434A-A358-24F9D210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6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484784"/>
            <a:ext cx="799288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33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Линейное уравнение с одной переменной</a:t>
            </a:r>
            <a:endParaRPr lang="ru-RU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33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3881" y="188640"/>
            <a:ext cx="2893742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268760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(Устно.) Назовите коэффициенты a и b линейного уравнения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b. Сколько корней имеет уравнение: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3х = 12;		в) 1   x = –14;		д) 0 • х = 0;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–3х = 18;		г) 0 ∙ x =   ;			е) –18х = –2?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68859"/>
            <a:ext cx="288032" cy="71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430" y="3215773"/>
            <a:ext cx="325322" cy="7306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7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3881" y="188640"/>
            <a:ext cx="2893742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57" y="1412776"/>
            <a:ext cx="839840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Решите уравнение.</a:t>
            </a:r>
          </a:p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–8х = 24;		г) –3x =    ;		ж) –6 =         x;</a:t>
            </a:r>
          </a:p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50х = –5;		д) –x = –1    ;          з)                   ;</a:t>
            </a:r>
          </a:p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–18х = 1;		е)      = –5x;		 и) –0,81х = 72,9.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86211"/>
            <a:ext cx="360040" cy="826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337" y="3284984"/>
            <a:ext cx="304711" cy="826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4"/>
            <a:ext cx="1535560" cy="826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972" y="2335924"/>
            <a:ext cx="600372" cy="972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360040" cy="1007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87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3881" y="188640"/>
            <a:ext cx="2893742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90008"/>
            <a:ext cx="820891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Определите значение х, при котором значение выражения –3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равно:</a:t>
            </a:r>
          </a:p>
          <a:p>
            <a:pPr>
              <a:lnSpc>
                <a:spcPct val="20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0;     б) 6;     в) –12;    г)           ;   д)        ;     е)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07734"/>
            <a:ext cx="833811" cy="1062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623" y="3504576"/>
            <a:ext cx="576064" cy="1023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40864"/>
            <a:ext cx="360040" cy="1101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55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3881" y="188640"/>
            <a:ext cx="2893742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84" y="1412776"/>
            <a:ext cx="9016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(Устно.) На доске было записано решение линейного уравнения, но правую часть данного уравнения стерли. Восстановите ее: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3010337"/>
            <a:ext cx="115387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07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3881" y="188640"/>
            <a:ext cx="2893742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Задания: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12776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При каких значениях а уравнение 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= 8: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а) имеет корень, равный –  4;     ;  0;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б) не имеет корней;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имеет отрицательный корень?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17" y="1988840"/>
            <a:ext cx="513011" cy="124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6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3097" y="188640"/>
            <a:ext cx="3955315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3423" y="1340768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Дайте определение линейного уравнения с одной переменной. Приведите примеры.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В каком случае уравнение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= b имеет единственный корень? Бесконечно много корней? Не имеет корней?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Сформулируйте  алгоритм  решения  уравнения,  сводящегося  к  линейному.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4290" y="1484784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Какие из чисел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–2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являются корнями следующих уравнений: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а) 3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–6;	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г) 4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4 =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+ 5;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б) 3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+ 2 = 10 –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		д) 10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5(2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+ 3);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+ 3 = 6;			е) 10 +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13?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5963"/>
            <a:ext cx="4492320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Устная работа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1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5130" y="863819"/>
            <a:ext cx="85773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Являются ли уравнения равносильными? Если да, то сформулируйте, по какому свойству уравнений.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а) 3х + 4 = 2		   и	3х = –2;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б) –3х + 12 + 2х = 4	   и 	2х + 12 = 3х + 4;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в) 3х + 15 = 0		   и	3х = 15;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г) 0,5х = 0,08		   и	50х = 8;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д) 120х = –10		   и	12х = 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е)    x = 11		            и	3х = 44.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96" y="5159845"/>
            <a:ext cx="265452" cy="9334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2555776" y="15963"/>
            <a:ext cx="4492320" cy="89255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Устная работа</a:t>
            </a:r>
            <a:endParaRPr lang="ru-RU" sz="52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87622" y="-10269"/>
            <a:ext cx="7397859" cy="70788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31750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Свойства  верных  неравенств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804817"/>
              </p:ext>
            </p:extLst>
          </p:nvPr>
        </p:nvGraphicFramePr>
        <p:xfrm>
          <a:off x="21468" y="692696"/>
          <a:ext cx="9036496" cy="5846013"/>
        </p:xfrm>
        <a:graphic>
          <a:graphicData uri="http://schemas.openxmlformats.org/drawingml/2006/table">
            <a:tbl>
              <a:tblPr/>
              <a:tblGrid>
                <a:gridCol w="2165747"/>
                <a:gridCol w="2184552"/>
                <a:gridCol w="4686197"/>
              </a:tblGrid>
              <a:tr h="106182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чисел,</a:t>
                      </a:r>
                      <a:b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обозначенных</a:t>
                      </a:r>
                      <a:b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цифрами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чисел,</a:t>
                      </a:r>
                      <a:b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обозначенных</a:t>
                      </a:r>
                      <a:b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буквами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Словесная</a:t>
                      </a:r>
                      <a:b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формулировка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37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394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7 = 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7 + 2 = 7 + 2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7 – 2 = 7 – 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+ </a:t>
                      </a: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+ </a:t>
                      </a: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– l = b – l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любое число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к обеим частям верного равенства прибавить одно и то же число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 из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обеих частей верного равенства вычесть одно и то же число, то получится верное равенство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80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27 = 27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27 · 3 = 27 · 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27 : 3 = 27 : 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3 </a:t>
                      </a:r>
                      <a:r>
                        <a:rPr lang="x-none" sz="2400">
                          <a:effectLst/>
                          <a:latin typeface="Symbol"/>
                          <a:ea typeface="Calibri"/>
                          <a:cs typeface="Symbol"/>
                        </a:rPr>
                        <a:t>¹</a:t>
                      </a: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·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·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: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: </a:t>
                      </a: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x-none" sz="2400">
                          <a:effectLst/>
                          <a:latin typeface="Symbol"/>
                          <a:ea typeface="Calibri"/>
                          <a:cs typeface="Symbol"/>
                        </a:rPr>
                        <a:t>¹</a:t>
                      </a: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обе части верного равенства умножить или разделить на одно и то же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равное нулю число, то получится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верное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равенство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Рассмотрим уравнение 9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23 = 5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11. Применим известные свойства уравнений и получим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равносильные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уравнения: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9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5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– 11 + 23;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12;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3.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Уравнение, равносильное исходному, имеет единственный корень 3, значит, исходное уравнение также имеет единственный корень 3.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Используя свойства уравнений, многие из них всегда можно привести к виду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переменная, 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некоторые числа. Уравнения такого вида называются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линейными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91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6124"/>
            <a:ext cx="89644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Задание. Привести уравнение к линейному виду, используя свойства уравнений: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а) 3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11 = 5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      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2 (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+ 1) = 2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    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–8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+ 11 = 8 (3 –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11 = 5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+ 7;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2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+ 1) =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в)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+ 11 = 8 (3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5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7 +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11;	       2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+ 2 =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+ 11 = 24 – 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–2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18.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2 –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24 – 11;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	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 ·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                      0 ·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13.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3228709"/>
            <a:ext cx="9108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коэффициенты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сколько корней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уравнение?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7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6124"/>
            <a:ext cx="89644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Задание. Привести уравнение к линейному виду, используя свойства уравнений: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а) 3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11 = 5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      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2 (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+ 1) = 2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    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–8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+ 11 = 8 (3 –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11 = 5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+ 7;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2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+ 1) =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в)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+ 11 = 8 (3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5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7 +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11;	       2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+ 2 =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+ 11 = 24 – 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–2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18.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2 –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  –8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24 – 11;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	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 ·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                      0 ·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13.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3228709"/>
            <a:ext cx="9108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коэффициенты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сколько корней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уравнение?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4210004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–2;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18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один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корень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–9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определили, разделив обе части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(–2).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бесконечно много корней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так как равенство 0 ·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0 верно при любом значении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13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нет корней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так как равенство 0 ·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13 неверно ни при каком значении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339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40195"/>
              </p:ext>
            </p:extLst>
          </p:nvPr>
        </p:nvGraphicFramePr>
        <p:xfrm>
          <a:off x="107504" y="548680"/>
          <a:ext cx="8856984" cy="4625340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316835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66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Линейное уравнение</a:t>
                      </a:r>
                      <a:endParaRPr lang="ru-RU" sz="2800" dirty="0">
                        <a:solidFill>
                          <a:srgbClr val="0066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ax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где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переменная,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любое число.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x-none" sz="2800">
                          <a:effectLst/>
                          <a:latin typeface="Symbol"/>
                          <a:ea typeface="Calibri"/>
                          <a:cs typeface="Symbol"/>
                        </a:rPr>
                        <a:t>¹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0, то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0 и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0, то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любое;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0 и 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x-none" sz="2800">
                          <a:effectLst/>
                          <a:latin typeface="Symbol"/>
                          <a:ea typeface="Calibri"/>
                          <a:cs typeface="Symbol"/>
                        </a:rPr>
                        <a:t>¹</a:t>
                      </a: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0, то нет корней.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7" name="Рисунок 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021" y="2636912"/>
            <a:ext cx="33505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5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534" y="980728"/>
            <a:ext cx="895997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Анализируя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решенные примеры, приходим к выводу, что решение многих уравнений сводится к решению линейных. </a:t>
            </a:r>
          </a:p>
          <a:p>
            <a:pPr algn="ctr"/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Алгоритм:</a:t>
            </a:r>
            <a:endParaRPr lang="ru-RU" sz="2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1-й шаг.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выражения, стоящие в левой или правой части уравнения, содержат скобки, то раскрываем их по правилам.</a:t>
            </a:r>
          </a:p>
          <a:p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2-й шаг.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Переносим слагаемые с переменными в левую часть уравнения, а без переменных в правую.</a:t>
            </a:r>
          </a:p>
          <a:p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3-й шаг.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Приводим подобные слагаемые в обеих частях уравнения, приводя его к виду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4-й шаг.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Решаем получившееся линейное уравнение, равносильное исходному, в зависимости от значений коэффициентов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330" y="-171400"/>
            <a:ext cx="9139481" cy="132343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alpha val="65000"/>
                </a:schemeClr>
              </a:gs>
              <a:gs pos="50000">
                <a:schemeClr val="bg2">
                  <a:lumMod val="90000"/>
                  <a:alpha val="43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635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Создание алгоритма  решения  уравнений,  сводящихся к линейным.</a:t>
            </a:r>
          </a:p>
        </p:txBody>
      </p:sp>
    </p:spTree>
    <p:extLst>
      <p:ext uri="{BB962C8B-B14F-4D97-AF65-F5344CB8AC3E}">
        <p14:creationId xmlns:p14="http://schemas.microsoft.com/office/powerpoint/2010/main" val="29958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814</Words>
  <Application>Microsoft Office PowerPoint</Application>
  <PresentationFormat>Экран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52</cp:revision>
  <dcterms:created xsi:type="dcterms:W3CDTF">2012-09-30T18:21:28Z</dcterms:created>
  <dcterms:modified xsi:type="dcterms:W3CDTF">2014-11-20T16:51:25Z</dcterms:modified>
</cp:coreProperties>
</file>