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2" r:id="rId2"/>
    <p:sldId id="257" r:id="rId3"/>
    <p:sldId id="275" r:id="rId4"/>
    <p:sldId id="277" r:id="rId5"/>
    <p:sldId id="287" r:id="rId6"/>
    <p:sldId id="280" r:id="rId7"/>
    <p:sldId id="271" r:id="rId8"/>
    <p:sldId id="272" r:id="rId9"/>
    <p:sldId id="273" r:id="rId10"/>
    <p:sldId id="278" r:id="rId11"/>
    <p:sldId id="279" r:id="rId12"/>
    <p:sldId id="281" r:id="rId13"/>
    <p:sldId id="282" r:id="rId14"/>
    <p:sldId id="283" r:id="rId15"/>
    <p:sldId id="284" r:id="rId16"/>
    <p:sldId id="286" r:id="rId17"/>
    <p:sldId id="285" r:id="rId18"/>
    <p:sldId id="288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4&amp;text=%D0%BE%D0%BB%D0%B8%D0%BC%D0%BF%D0%B8%D0%B9%D1%81%D0%BA%D0%B8%D0%B5%20%D0%BA%D0%BE%D0%BB%D1%8C%D1%86%D0%B0%20%D0%B7%D0%BD%D0%B0%D1%87%D0%B5%D0%BD%D0%B8%D0%B5%20%D0%BA%D0%B0%D0%B6%D0%B4%D0%BE%D0%B3%D0%BE%20%D1%86%D0%B2%D0%B5%D1%82%D0%B0&amp;pos=139&amp;uinfo=sw-1223-sh-591-fw-998-fh-448-pd-1&amp;rpt=simage&amp;img_url=http://bezformata.ru/content/Images/000/003/024/image302478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E%D0%BB%D0%B8%D0%BC%D0%BF%D0%B8%D0%B9%D1%81%D0%BA%D0%B8%D0%B5%20%D0%BA%D0%BE%D0%BB%D1%8C%D1%86%D0%B0%20%D0%B7%D0%BD%D0%B0%D1%87%D0%B5%D0%BD%D0%B8%D0%B5%20%D0%BA%D0%B0%D0%B6%D0%B4%D0%BE%D0%B3%D0%BE%20%D1%86%D0%B2%D0%B5%D1%82%D0%B0&amp;pos=33&amp;uinfo=sw-1223-sh-591-fw-998-fh-448-pd-1&amp;rpt=simage&amp;img_url=http://missafricageorgia.com/wp/wp-content/olympic-rings-meaning-for-kids-522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2;1\Downloads\Gimn-olimpiyskih-igr-v-Sochi-2014-Olimpiyskie-&#1056;&#152;gry(muzofon.com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E%D0%BB%D0%B8%D0%BC%D0%BF%D0%B8%D0%B9%D1%81%D0%BA%D0%B8%D0%B5%20%D0%BA%D0%BE%D0%BB%D1%8C%D1%86%D0%B0%20%D0%B7%D0%BD%D0%B0%D1%87%D0%B5%D0%BD%D0%B8%D0%B5%20%D0%BA%D0%B0%D0%B6%D0%B4%D0%BE%D0%B3%D0%BE%20%D1%86%D0%B2%D0%B5%D1%82%D0%B0&amp;pos=135&amp;uinfo=sw-1223-sh-591-fw-998-fh-448-pd-1&amp;rpt=simage&amp;img_url=http://graphics8.nytimes.com/images/2009/10/28/sports/olympics/29flame/articleInlin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Классный час в 3 классе</a:t>
            </a:r>
            <a:br>
              <a:rPr lang="ru-RU" dirty="0" smtClean="0"/>
            </a:br>
            <a:r>
              <a:rPr lang="ru-RU" dirty="0" smtClean="0"/>
              <a:t>Тема: «Олимпиада 2014 года г.Сочи»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Автор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Николаева Ю.В.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МБОУ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Дружногорская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средняя общеобразовательная школа»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214422"/>
            <a:ext cx="877978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23\Desktop\22a67090d8906129bb865c7c61d369e1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esktop\full-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87261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centr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47625"/>
            <a:ext cx="9015413" cy="676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so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8826"/>
            <a:ext cx="8643998" cy="650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2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8131440" cy="45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23.07.0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9500"/>
            <a:ext cx="8382000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x_170c1c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2" y="332656"/>
            <a:ext cx="9123398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53136"/>
            <a:ext cx="8640960" cy="220486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7030A0"/>
                </a:solidFill>
              </a:rPr>
              <a:t>Олимпийских пять колец –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Символ дружбы, мира свет!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Голубой – морской прибой,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Свод небесный над тобой.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                                    Желтый солнышка   привет                                                              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И луны полночный свет!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123\Desktop\6C40F71D4DC77A2A1B58FC7229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757707" cy="448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6851104" cy="180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293096"/>
            <a:ext cx="6678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Черный –  цвет морских глубин,                                                                                         Южной  ночи господин!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 зеленый – цвет листвы,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Шепот пальм и шум травы.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Красный – утренний рассвет,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Полевых цветов букет!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http://vseznaichik.ru/images/content/sport/olympic-flag-wall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-387424"/>
            <a:ext cx="6858540" cy="4761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8776" y="1484784"/>
            <a:ext cx="7164288" cy="53732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19256" cy="57606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Пять переплетенных колец, которые изображены на флаге олимпиады известны, как олимпийские кольца. Эти кольца окрашены в </a:t>
            </a:r>
            <a:r>
              <a:rPr lang="ru-RU" b="1" dirty="0" smtClean="0">
                <a:solidFill>
                  <a:srgbClr val="00B050"/>
                </a:solidFill>
              </a:rPr>
              <a:t>синий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b="1" dirty="0" smtClean="0">
                <a:solidFill>
                  <a:srgbClr val="00B050"/>
                </a:solidFill>
              </a:rPr>
              <a:t>желтый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b="1" dirty="0" smtClean="0">
                <a:solidFill>
                  <a:srgbClr val="00B050"/>
                </a:solidFill>
              </a:rPr>
              <a:t>черный</a:t>
            </a:r>
            <a:r>
              <a:rPr lang="ru-RU" dirty="0" smtClean="0">
                <a:solidFill>
                  <a:srgbClr val="00B050"/>
                </a:solidFill>
              </a:rPr>
              <a:t>, </a:t>
            </a:r>
            <a:r>
              <a:rPr lang="ru-RU" b="1" dirty="0" smtClean="0">
                <a:solidFill>
                  <a:srgbClr val="00B050"/>
                </a:solidFill>
              </a:rPr>
              <a:t>зеленый </a:t>
            </a:r>
            <a:r>
              <a:rPr lang="ru-RU" dirty="0" smtClean="0">
                <a:solidFill>
                  <a:srgbClr val="00B050"/>
                </a:solidFill>
              </a:rPr>
              <a:t>и </a:t>
            </a:r>
            <a:r>
              <a:rPr lang="ru-RU" b="1" dirty="0" smtClean="0">
                <a:solidFill>
                  <a:srgbClr val="00B050"/>
                </a:solidFill>
              </a:rPr>
              <a:t>красный </a:t>
            </a:r>
            <a:r>
              <a:rPr lang="ru-RU" dirty="0" smtClean="0">
                <a:solidFill>
                  <a:srgbClr val="00B050"/>
                </a:solidFill>
              </a:rPr>
              <a:t>цвет, и переплетены друг с другом, в принципе являются символом Олимпийских игр. Олимпийские кольца были разработаны Пьер де Кубертеном в 1912 году. Пять колец представляют пять частей света: Америка, Европа, Азия, Африка и Океания. Смыслом Олимпийских колец, в соответствии с Международным олимпийским комитетом, является укрепление той идеи, что Олимпийское движение представляет собой международную кампанию и все страны мира приглашаются присоединиться к нему.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uzzle.com/img/articleImages/319874-35828-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3888"/>
            <a:ext cx="9144000" cy="4907400"/>
          </a:xfrm>
          <a:prstGeom prst="rect">
            <a:avLst/>
          </a:prstGeom>
          <a:noFill/>
        </p:spPr>
      </p:pic>
      <p:pic>
        <p:nvPicPr>
          <p:cNvPr id="5" name="Gimn-olimpiyskih-igr-v-Sochi-2014-Olimpiyskie-Рgry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24163" y="6223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7091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Слово «олимпиада» изначально означало не сами игры, а четырехлетний промежуток между ними. Древние греки вели хронологию по олимпиадам, начиная с 776 г. до н.э. (например, «третий год 146-й олимпиады»). В честь Олимпийских игр по всей Греции провозглашалось перемирие сроком на месяц.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2770" name="Picture 2" descr="http://www.theopenscroll.com/images/olympics/lightingFlame4Vancouverx2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8649"/>
            <a:ext cx="238125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Текст Олимпийской клятвы спортсменов: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21507" name="Picture 3" descr="C:\Users\123\Desktop\7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86322"/>
            <a:ext cx="2714644" cy="171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Биатлон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Бобслей: бобслей, скелетон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Конькобежный спорт: конькобежный спорт, фигурное катание, шорт-трек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Кёрлинг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Санный спорт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Хоккей с шайбой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Прыжки на лыжах с трамплина среди женщин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Скелетон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552558" cy="58579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5043494" cy="4972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Леопард – прекрасный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сноубордист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5292080" cy="66437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7658" y="1500174"/>
            <a:ext cx="3746342" cy="468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5482952" cy="63836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1124708"/>
            <a:ext cx="3714776" cy="46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518</Words>
  <Application>Microsoft Office PowerPoint</Application>
  <PresentationFormat>Экран (4:3)</PresentationFormat>
  <Paragraphs>53</Paragraphs>
  <Slides>21</Slides>
  <Notes>16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Классный час в 3 классе Тема: «Олимпиада 2014 года г.Сочи»</vt:lpstr>
      <vt:lpstr>ОЛИМПИАДА 2014  г. СОЧИ</vt:lpstr>
      <vt:lpstr>Из истории</vt:lpstr>
      <vt:lpstr>Олимпийская клятва</vt:lpstr>
      <vt:lpstr>Виды спорта на Олимпиаде в Сочи</vt:lpstr>
      <vt:lpstr>Слайд 6</vt:lpstr>
      <vt:lpstr>Талисманы Сочи-2014</vt:lpstr>
      <vt:lpstr>Слайд 8</vt:lpstr>
      <vt:lpstr>Слайд 9</vt:lpstr>
      <vt:lpstr>Олимпийский стадион 2014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Олимпийских пять колец – Символ дружбы, мира свет! Голубой – морской прибой, Свод небесный над тобой.                                     Желтый солнышка   привет                                                               И луны полночный свет!</vt:lpstr>
      <vt:lpstr>Слайд 19</vt:lpstr>
      <vt:lpstr>Слайд 20</vt:lpstr>
      <vt:lpstr>Слайд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пк1</cp:lastModifiedBy>
  <cp:revision>21</cp:revision>
  <dcterms:created xsi:type="dcterms:W3CDTF">2011-05-13T16:27:00Z</dcterms:created>
  <dcterms:modified xsi:type="dcterms:W3CDTF">2013-10-24T15:18:34Z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