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7" r:id="rId2"/>
    <p:sldId id="256" r:id="rId3"/>
    <p:sldId id="264" r:id="rId4"/>
    <p:sldId id="259" r:id="rId5"/>
    <p:sldId id="257" r:id="rId6"/>
    <p:sldId id="258" r:id="rId7"/>
    <p:sldId id="268" r:id="rId8"/>
    <p:sldId id="269" r:id="rId9"/>
    <p:sldId id="266" r:id="rId10"/>
    <p:sldId id="270" r:id="rId11"/>
    <p:sldId id="271" r:id="rId12"/>
    <p:sldId id="260" r:id="rId13"/>
    <p:sldId id="261" r:id="rId14"/>
    <p:sldId id="276" r:id="rId15"/>
    <p:sldId id="262" r:id="rId16"/>
    <p:sldId id="272" r:id="rId17"/>
    <p:sldId id="273" r:id="rId18"/>
    <p:sldId id="274" r:id="rId19"/>
    <p:sldId id="275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B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8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8DA6966-D99D-4A87-BA06-D125B9A40055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590E86-619E-4275-8C00-DF10C5734B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A6966-D99D-4A87-BA06-D125B9A40055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590E86-619E-4275-8C00-DF10C5734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A6966-D99D-4A87-BA06-D125B9A40055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590E86-619E-4275-8C00-DF10C5734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A6966-D99D-4A87-BA06-D125B9A40055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590E86-619E-4275-8C00-DF10C5734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8DA6966-D99D-4A87-BA06-D125B9A40055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590E86-619E-4275-8C00-DF10C5734B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A6966-D99D-4A87-BA06-D125B9A40055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F590E86-619E-4275-8C00-DF10C5734B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A6966-D99D-4A87-BA06-D125B9A40055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F590E86-619E-4275-8C00-DF10C5734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A6966-D99D-4A87-BA06-D125B9A40055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590E86-619E-4275-8C00-DF10C5734B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A6966-D99D-4A87-BA06-D125B9A40055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590E86-619E-4275-8C00-DF10C5734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8DA6966-D99D-4A87-BA06-D125B9A40055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590E86-619E-4275-8C00-DF10C5734B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8DA6966-D99D-4A87-BA06-D125B9A40055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590E86-619E-4275-8C00-DF10C5734B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8DA6966-D99D-4A87-BA06-D125B9A40055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F590E86-619E-4275-8C00-DF10C5734B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8062912" cy="17526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Урок окружающего мира в 3 классе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C000"/>
                </a:solidFill>
              </a:rPr>
              <a:t>Тема: «Цветок - самый  красивый орган </a:t>
            </a:r>
            <a:r>
              <a:rPr lang="ru-RU" sz="4800" b="1" smtClean="0">
                <a:solidFill>
                  <a:srgbClr val="FFC000"/>
                </a:solidFill>
              </a:rPr>
              <a:t>растения»</a:t>
            </a:r>
          </a:p>
          <a:p>
            <a:pPr algn="ctr"/>
            <a:endParaRPr lang="ru-RU" sz="48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C4B05"/>
                </a:solidFill>
              </a:rPr>
              <a:t>Автор: учитель начальных классов Николаева Ю.В.</a:t>
            </a:r>
            <a:endParaRPr lang="ru-RU" sz="3600" b="1" dirty="0">
              <a:solidFill>
                <a:srgbClr val="0C4B0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150019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b="1" dirty="0" smtClean="0">
                <a:solidFill>
                  <a:srgbClr val="92D050"/>
                </a:solidFill>
              </a:rPr>
              <a:t>    Число </a:t>
            </a:r>
            <a:r>
              <a:rPr lang="ru-RU" sz="11200" b="1" dirty="0" smtClean="0">
                <a:solidFill>
                  <a:srgbClr val="92D050"/>
                </a:solidFill>
              </a:rPr>
              <a:t>цветков в соцветиях самое разное, как и размеры соцветий. Самые крупные соцветия у</a:t>
            </a:r>
            <a:r>
              <a:rPr lang="ru-RU" sz="11200" b="1" dirty="0" smtClean="0"/>
              <a:t> </a:t>
            </a:r>
            <a:r>
              <a:rPr lang="ru-RU" sz="11200" b="1" dirty="0" smtClean="0">
                <a:solidFill>
                  <a:schemeClr val="accent1"/>
                </a:solidFill>
              </a:rPr>
              <a:t>пальм</a:t>
            </a:r>
            <a:r>
              <a:rPr lang="ru-RU" sz="11200" b="1" dirty="0" smtClean="0"/>
              <a:t> </a:t>
            </a:r>
            <a:r>
              <a:rPr lang="ru-RU" sz="11200" b="1" dirty="0" smtClean="0">
                <a:solidFill>
                  <a:srgbClr val="92D050"/>
                </a:solidFill>
              </a:rPr>
              <a:t>и</a:t>
            </a:r>
            <a:r>
              <a:rPr lang="ru-RU" sz="11200" b="1" dirty="0" smtClean="0"/>
              <a:t> </a:t>
            </a:r>
            <a:r>
              <a:rPr lang="ru-RU" sz="11200" b="1" dirty="0" smtClean="0">
                <a:solidFill>
                  <a:schemeClr val="accent1"/>
                </a:solidFill>
              </a:rPr>
              <a:t>агав</a:t>
            </a:r>
            <a:r>
              <a:rPr lang="ru-RU" sz="11200" b="1" dirty="0" smtClean="0"/>
              <a:t> </a:t>
            </a:r>
            <a:r>
              <a:rPr lang="ru-RU" sz="11200" b="1" dirty="0" smtClean="0">
                <a:solidFill>
                  <a:srgbClr val="92D050"/>
                </a:solidFill>
              </a:rPr>
              <a:t>— до десятков тысяч цветков и 14 м в длину.</a:t>
            </a:r>
          </a:p>
          <a:p>
            <a:endParaRPr lang="ru-RU" dirty="0"/>
          </a:p>
        </p:txBody>
      </p:sp>
      <p:pic>
        <p:nvPicPr>
          <p:cNvPr id="3" name="Рисунок 2" descr="d56a6e755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714488"/>
            <a:ext cx="3679041" cy="4905388"/>
          </a:xfrm>
          <a:prstGeom prst="rect">
            <a:avLst/>
          </a:prstGeom>
        </p:spPr>
      </p:pic>
      <p:pic>
        <p:nvPicPr>
          <p:cNvPr id="6" name="Рисунок 5" descr="agave-attenuat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571744"/>
            <a:ext cx="4699868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2683141_0_3287_a97a33de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928934"/>
            <a:ext cx="3929090" cy="2946817"/>
          </a:xfrm>
          <a:prstGeom prst="rect">
            <a:avLst/>
          </a:prstGeom>
        </p:spPr>
      </p:pic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714488"/>
            <a:ext cx="2350638" cy="329089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14287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92D050"/>
                </a:solidFill>
              </a:rPr>
              <a:t>    </a:t>
            </a:r>
            <a:r>
              <a:rPr lang="ru-RU" sz="3300" b="1" dirty="0" smtClean="0">
                <a:solidFill>
                  <a:srgbClr val="92D050"/>
                </a:solidFill>
              </a:rPr>
              <a:t>Многие </a:t>
            </a:r>
            <a:r>
              <a:rPr lang="ru-RU" sz="3300" b="1" dirty="0" smtClean="0">
                <a:solidFill>
                  <a:srgbClr val="92D050"/>
                </a:solidFill>
              </a:rPr>
              <a:t>растения являются лекарственными и используются медицине, для производства лекарственных и косметических средств.</a:t>
            </a:r>
            <a:r>
              <a:rPr lang="ru-RU" sz="3300" b="1" dirty="0" smtClean="0"/>
              <a:t> </a:t>
            </a:r>
            <a:endParaRPr lang="ru-RU" sz="3300" b="1" dirty="0"/>
          </a:p>
        </p:txBody>
      </p:sp>
      <p:pic>
        <p:nvPicPr>
          <p:cNvPr id="4" name="Рисунок 3" descr="images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571612"/>
            <a:ext cx="1890718" cy="2607887"/>
          </a:xfrm>
          <a:prstGeom prst="rect">
            <a:avLst/>
          </a:prstGeom>
        </p:spPr>
      </p:pic>
      <p:pic>
        <p:nvPicPr>
          <p:cNvPr id="7" name="Рисунок 6" descr="0628_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4357694"/>
            <a:ext cx="4105656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3786214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КАЛЕНДУЛА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143900" cy="30003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92D050"/>
                </a:solidFill>
              </a:rPr>
              <a:t>     Календула </a:t>
            </a:r>
            <a:r>
              <a:rPr lang="ru-RU" b="1" dirty="0" smtClean="0">
                <a:solidFill>
                  <a:srgbClr val="92D050"/>
                </a:solidFill>
              </a:rPr>
              <a:t>цветы лекарственные: они предохраняют от простуды, от ангины; настои используются для приема внутрь и для полоскания. Цветы этого растения имеют окраску от светло-желтого до насыщенного оранжевого цвета. Ноготки цветут обильно с конца июня до заморозков. В основном цветоводы выращивают махровые календулы: цветы крупные, окраска насыщенно оранжевая ближе к красному цвету.</a:t>
            </a:r>
          </a:p>
          <a:p>
            <a:endParaRPr lang="ru-RU" b="1" dirty="0"/>
          </a:p>
        </p:txBody>
      </p:sp>
      <p:pic>
        <p:nvPicPr>
          <p:cNvPr id="4" name="Рисунок 3" descr="thumbs_flowers-calend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861048"/>
            <a:ext cx="3214710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267092784_1-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05064"/>
            <a:ext cx="2786082" cy="2596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35719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РОМАШКА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229600" cy="3143272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dirty="0" smtClean="0">
                <a:solidFill>
                  <a:srgbClr val="92D050"/>
                </a:solidFill>
              </a:rPr>
              <a:t>Эфирное масло ромашки обладает дезинфицирующим  действием, снимает боли, ослабляет воспалительные процессы, нормализует нарушение функции желудочно-кишечного тракта, усиливает и учащает дыхание, увеличивает число сердечных сокращений, расширяет сосуды головного мозга. </a:t>
            </a:r>
          </a:p>
          <a:p>
            <a:pPr fontAlgn="base"/>
            <a:r>
              <a:rPr lang="ru-RU" b="1" dirty="0" smtClean="0">
                <a:solidFill>
                  <a:srgbClr val="92D050"/>
                </a:solidFill>
              </a:rPr>
              <a:t>Ромашка обладает выраженным противовоспалительным, противоаллергическим, обезболивающим действием, усиливает заживление ран.</a:t>
            </a:r>
          </a:p>
          <a:p>
            <a:endParaRPr lang="ru-RU" dirty="0"/>
          </a:p>
        </p:txBody>
      </p:sp>
      <p:pic>
        <p:nvPicPr>
          <p:cNvPr id="4" name="Рисунок 3" descr="270px-Marguerit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786190"/>
            <a:ext cx="2857544" cy="2857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romas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786190"/>
            <a:ext cx="3857652" cy="2893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0364" y="3000372"/>
            <a:ext cx="2786082" cy="1399032"/>
          </a:xfrm>
        </p:spPr>
        <p:txBody>
          <a:bodyPr/>
          <a:lstStyle/>
          <a:p>
            <a:r>
              <a:rPr lang="ru-RU" b="1" dirty="0" smtClean="0"/>
              <a:t>МИРА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57158" y="1785926"/>
            <a:ext cx="8229600" cy="139903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Самые необычные цветы </a:t>
            </a:r>
            <a:endParaRPr kumimoji="0" lang="ru-RU" sz="4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96804_a503_baseball-plan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642918"/>
            <a:ext cx="3785988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52299778_world_most_unusual_flower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500438"/>
            <a:ext cx="4762500" cy="3171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a96804_a503_venus-tr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42852"/>
            <a:ext cx="4572012" cy="30886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96804_a503_corpse-flower.jpg"/>
          <p:cNvPicPr>
            <a:picLocks noChangeAspect="1"/>
          </p:cNvPicPr>
          <p:nvPr/>
        </p:nvPicPr>
        <p:blipFill>
          <a:blip r:embed="rId2" cstate="print"/>
          <a:srcRect l="50394"/>
          <a:stretch>
            <a:fillRect/>
          </a:stretch>
        </p:blipFill>
        <p:spPr>
          <a:xfrm>
            <a:off x="5214942" y="785794"/>
            <a:ext cx="3368002" cy="5130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000_4868.jpg"/>
          <p:cNvPicPr>
            <a:picLocks noChangeAspect="1"/>
          </p:cNvPicPr>
          <p:nvPr/>
        </p:nvPicPr>
        <p:blipFill>
          <a:blip r:embed="rId3" cstate="print"/>
          <a:srcRect b="12127"/>
          <a:stretch>
            <a:fillRect/>
          </a:stretch>
        </p:blipFill>
        <p:spPr>
          <a:xfrm>
            <a:off x="357158" y="357166"/>
            <a:ext cx="4456132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53460631_P10606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571876"/>
            <a:ext cx="4032248" cy="3024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3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4214842" cy="3482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0.265778117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429000"/>
            <a:ext cx="4191029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e3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14290"/>
            <a:ext cx="3357586" cy="29019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.31778980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85728"/>
            <a:ext cx="4669990" cy="3500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.543776348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928934"/>
            <a:ext cx="4860602" cy="3643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in_DB5D9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071810"/>
            <a:ext cx="5333448" cy="3553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rain_DB5D9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85728"/>
            <a:ext cx="4682340" cy="3119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Цветок - самый  красивый орган растения</a:t>
            </a:r>
            <a:endParaRPr lang="ru-RU" b="1" dirty="0"/>
          </a:p>
        </p:txBody>
      </p:sp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786058"/>
            <a:ext cx="1785950" cy="3571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post-21869-1169881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000240"/>
            <a:ext cx="3286148" cy="32861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215082"/>
            <a:ext cx="8229600" cy="50006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ru-RU" sz="1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bat" pitchFamily="2" charset="0"/>
            </a:endParaRPr>
          </a:p>
        </p:txBody>
      </p:sp>
      <p:pic>
        <p:nvPicPr>
          <p:cNvPr id="5" name="Рисунок 4" descr="30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795" y="1556792"/>
            <a:ext cx="5790415" cy="4349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80996" y="295252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 !</a:t>
            </a:r>
            <a:endParaRPr kumimoji="0" lang="ru-RU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1000108"/>
            <a:ext cx="4500594" cy="785818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Части </a:t>
            </a:r>
            <a:r>
              <a:rPr lang="ru-RU" sz="6000" b="1" dirty="0" smtClean="0"/>
              <a:t>цветка</a:t>
            </a:r>
            <a:br>
              <a:rPr lang="ru-RU" sz="6000" b="1" dirty="0" smtClean="0"/>
            </a:br>
            <a:endParaRPr lang="ru-RU" sz="6000" b="1" dirty="0"/>
          </a:p>
        </p:txBody>
      </p:sp>
      <p:pic>
        <p:nvPicPr>
          <p:cNvPr id="4" name="Содержимое 3" descr="pla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3946385" cy="5857916"/>
          </a:xfrm>
        </p:spPr>
      </p:pic>
      <p:sp>
        <p:nvSpPr>
          <p:cNvPr id="5" name="Прямоугольник 4"/>
          <p:cNvSpPr/>
          <p:nvPr/>
        </p:nvSpPr>
        <p:spPr>
          <a:xfrm>
            <a:off x="252000" y="3643314"/>
            <a:ext cx="1440000" cy="7858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00562" y="2000240"/>
            <a:ext cx="4300510" cy="264320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Цветок(бутон)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ru-RU" sz="4000" dirty="0" smtClean="0">
                <a:solidFill>
                  <a:srgbClr val="92D050"/>
                </a:solidFill>
              </a:rPr>
              <a:t>Листья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Стебель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ru-RU" sz="4000" dirty="0" smtClean="0">
                <a:solidFill>
                  <a:srgbClr val="92D050"/>
                </a:solidFill>
              </a:rPr>
              <a:t>Корни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92869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00052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Цветок- очень важный орган растения. Действительно , мы узнаём  растение прежде всего по его цветкам . Они очень разнообразны по цвету, форме величине , запаху. Например цветки растений , которые опыляются насекомыми , обычно крупные , яркие и  имеют сильный приятный запах. А те которые опыляются ветром – мелкие и невзрачные</a:t>
            </a:r>
            <a:r>
              <a:rPr lang="ru-RU" dirty="0" smtClean="0"/>
              <a:t>	.       </a:t>
            </a:r>
            <a:endParaRPr lang="ru-RU" dirty="0"/>
          </a:p>
        </p:txBody>
      </p:sp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286256"/>
            <a:ext cx="2928958" cy="2193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loto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572008"/>
            <a:ext cx="3143272" cy="20908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0px-Mature_flower_diagram_ru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53"/>
            <a:ext cx="8643998" cy="4572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500042"/>
            <a:ext cx="4500594" cy="357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Строение цветка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786322"/>
            <a:ext cx="8786874" cy="18573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Цветок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92D050"/>
                </a:solidFill>
              </a:rPr>
              <a:t>-орган семенного размножения. В  цветке различают следующие части: околоцветник, тычинки, пестик. Околоцветник состоит из чашечки и венчика. Чашечка окружает венчик, который находится внутри чашечки. Такой околоцветник называется двойным. Иногда околоцветник не разделен на чашечку и венчик. Это околоцветник простой</a:t>
            </a:r>
            <a:endParaRPr lang="ru-RU" sz="2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Цветы_картофеля_Семиозёр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3506403" cy="2952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5235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214290"/>
            <a:ext cx="8229600" cy="847732"/>
          </a:xfrm>
          <a:prstGeom prst="rect">
            <a:avLst/>
          </a:prstGeom>
        </p:spPr>
        <p:txBody>
          <a:bodyPr vert="horz" anchor="t">
            <a:normAutofit fontScale="25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Яблоня, горох, колокольчик, картофель 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 растения с двойным околоцветником.</a:t>
            </a:r>
          </a:p>
        </p:txBody>
      </p:sp>
      <p:pic>
        <p:nvPicPr>
          <p:cNvPr id="7" name="Рисунок 6" descr="000274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643314"/>
            <a:ext cx="3714775" cy="2718128"/>
          </a:xfrm>
          <a:prstGeom prst="rect">
            <a:avLst/>
          </a:prstGeom>
        </p:spPr>
      </p:pic>
      <p:pic>
        <p:nvPicPr>
          <p:cNvPr id="6" name="Рисунок 5" descr="images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857628"/>
            <a:ext cx="3714776" cy="2782497"/>
          </a:xfrm>
          <a:prstGeom prst="rect">
            <a:avLst/>
          </a:prstGeom>
        </p:spPr>
      </p:pic>
      <p:pic>
        <p:nvPicPr>
          <p:cNvPr id="8" name="Рисунок 7" descr="images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1000108"/>
            <a:ext cx="3571900" cy="2675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5235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92869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b="1" dirty="0" smtClean="0">
                <a:solidFill>
                  <a:schemeClr val="accent1"/>
                </a:solidFill>
              </a:rPr>
              <a:t>Тюльпан, ландыш, лук, береза </a:t>
            </a:r>
            <a:r>
              <a:rPr lang="ru-RU" sz="11200" b="1" dirty="0" smtClean="0">
                <a:solidFill>
                  <a:srgbClr val="92D050"/>
                </a:solidFill>
              </a:rPr>
              <a:t>— растения с простым околоцветником.</a:t>
            </a:r>
          </a:p>
        </p:txBody>
      </p:sp>
      <p:pic>
        <p:nvPicPr>
          <p:cNvPr id="5" name="Рисунок 4" descr="1318944373_berezovye-pochki-recepty-v-narodnoy-medic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786190"/>
            <a:ext cx="2868859" cy="2868859"/>
          </a:xfrm>
          <a:prstGeom prst="rect">
            <a:avLst/>
          </a:prstGeom>
        </p:spPr>
      </p:pic>
      <p:pic>
        <p:nvPicPr>
          <p:cNvPr id="6" name="Рисунок 5" descr="455144_4234-0x600.jpg"/>
          <p:cNvPicPr>
            <a:picLocks noChangeAspect="1"/>
          </p:cNvPicPr>
          <p:nvPr/>
        </p:nvPicPr>
        <p:blipFill>
          <a:blip r:embed="rId3" cstate="print"/>
          <a:srcRect b="8991"/>
          <a:stretch>
            <a:fillRect/>
          </a:stretch>
        </p:blipFill>
        <p:spPr>
          <a:xfrm>
            <a:off x="285720" y="3929066"/>
            <a:ext cx="4494934" cy="2710537"/>
          </a:xfrm>
          <a:prstGeom prst="rect">
            <a:avLst/>
          </a:prstGeom>
        </p:spPr>
      </p:pic>
      <p:pic>
        <p:nvPicPr>
          <p:cNvPr id="7" name="Рисунок 6" descr="93716_9915nothumb500.jpg"/>
          <p:cNvPicPr>
            <a:picLocks noChangeAspect="1"/>
          </p:cNvPicPr>
          <p:nvPr/>
        </p:nvPicPr>
        <p:blipFill>
          <a:blip r:embed="rId4" cstate="print"/>
          <a:srcRect b="8999"/>
          <a:stretch>
            <a:fillRect/>
          </a:stretch>
        </p:blipFill>
        <p:spPr>
          <a:xfrm>
            <a:off x="1142976" y="1142984"/>
            <a:ext cx="3503772" cy="2391325"/>
          </a:xfrm>
          <a:prstGeom prst="rect">
            <a:avLst/>
          </a:prstGeom>
        </p:spPr>
      </p:pic>
      <p:pic>
        <p:nvPicPr>
          <p:cNvPr id="8" name="Рисунок 7" descr="images (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928670"/>
            <a:ext cx="3071834" cy="2559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5235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107157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11200" dirty="0" smtClean="0"/>
              <a:t> </a:t>
            </a:r>
            <a:r>
              <a:rPr lang="ru-RU" sz="11200" b="1" dirty="0" smtClean="0">
                <a:solidFill>
                  <a:schemeClr val="accent1"/>
                </a:solidFill>
              </a:rPr>
              <a:t>Верба, тополь </a:t>
            </a:r>
            <a:r>
              <a:rPr lang="ru-RU" sz="11200" b="1" dirty="0" smtClean="0">
                <a:solidFill>
                  <a:srgbClr val="92D050"/>
                </a:solidFill>
              </a:rPr>
              <a:t>— растения без околоцветника.</a:t>
            </a:r>
          </a:p>
        </p:txBody>
      </p:sp>
      <p:pic>
        <p:nvPicPr>
          <p:cNvPr id="4" name="Рисунок 3" descr="0_2ab_1e54e94d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1214422"/>
            <a:ext cx="4762533" cy="3571900"/>
          </a:xfrm>
          <a:prstGeom prst="rect">
            <a:avLst/>
          </a:prstGeom>
        </p:spPr>
      </p:pic>
      <p:pic>
        <p:nvPicPr>
          <p:cNvPr id="5" name="Рисунок 4" descr="4386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286124"/>
            <a:ext cx="428625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178595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b="1" dirty="0" smtClean="0">
                <a:solidFill>
                  <a:srgbClr val="92D050"/>
                </a:solidFill>
              </a:rPr>
              <a:t>        Все </a:t>
            </a:r>
            <a:r>
              <a:rPr lang="ru-RU" sz="11200" b="1" dirty="0" smtClean="0">
                <a:solidFill>
                  <a:srgbClr val="92D050"/>
                </a:solidFill>
              </a:rPr>
              <a:t>части цветка находятся на цветоложе — осевой части цветка. Часто под цветком хорошо заметна цветоножка. Если цветоножки отсутствуют, цветки называют сидячими (например, подорожник).</a:t>
            </a:r>
          </a:p>
          <a:p>
            <a:endParaRPr lang="ru-RU" dirty="0"/>
          </a:p>
        </p:txBody>
      </p:sp>
      <p:pic>
        <p:nvPicPr>
          <p:cNvPr id="5" name="Рисунок 4" descr="plantago-maj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500306"/>
            <a:ext cx="5072058" cy="3381372"/>
          </a:xfrm>
          <a:prstGeom prst="rect">
            <a:avLst/>
          </a:prstGeom>
        </p:spPr>
      </p:pic>
      <p:pic>
        <p:nvPicPr>
          <p:cNvPr id="6" name="Рисунок 5" descr="0_38bf3_67b1cdef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440268"/>
            <a:ext cx="3171035" cy="422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329</TotalTime>
  <Words>335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       </vt:lpstr>
      <vt:lpstr>Цветок - самый  красивый орган растения</vt:lpstr>
      <vt:lpstr>Части цветка </vt:lpstr>
      <vt:lpstr> </vt:lpstr>
      <vt:lpstr> Строение цветка </vt:lpstr>
      <vt:lpstr>   </vt:lpstr>
      <vt:lpstr>   </vt:lpstr>
      <vt:lpstr>   </vt:lpstr>
      <vt:lpstr>Слайд 9</vt:lpstr>
      <vt:lpstr>Слайд 10</vt:lpstr>
      <vt:lpstr>Слайд 11</vt:lpstr>
      <vt:lpstr>КАЛЕНДУЛА</vt:lpstr>
      <vt:lpstr>РОМАШКА</vt:lpstr>
      <vt:lpstr>МИРА 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пк1</cp:lastModifiedBy>
  <cp:revision>34</cp:revision>
  <dcterms:created xsi:type="dcterms:W3CDTF">2011-11-14T15:42:04Z</dcterms:created>
  <dcterms:modified xsi:type="dcterms:W3CDTF">2013-11-20T16:24:57Z</dcterms:modified>
</cp:coreProperties>
</file>