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F%D0%B0%D0%BF%D0%BE%D1%80%D0%BE%D1%82%D0%BD%D0%B8%D0%BA%D0%B8&amp;pos=10&amp;uinfo=sw-1223-sh-591-fw-998-fh-448-pd-1&amp;rpt=simage&amp;img_url=http://www.hanami-club.ru/uploads/posts/2010-12/1291249906_paporotnik_1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text=%D0%BF%D0%B0%D0%BF%D0%BE%D1%80%D0%BE%D1%82%D0%BD%D0%B8%D0%BA%D0%B8&amp;pos=4&amp;uinfo=sw-1223-sh-591-fw-998-fh-448-pd-1&amp;rpt=simage&amp;img_url=http://www.giport.ru/img/forum/2009/06/5977_05213911_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E%D0%B3%D1%83%D1%80%D1%86%D1%8B&amp;pos=12&amp;uinfo=sw-1223-sh-591-fw-998-fh-448-pd-1&amp;rpt=simage&amp;img_url=http://www.greenhouses.ru/Sites/greenhouses/Uploads/clip_image002.FBCC7DEEE0CD4185BC27A6E28A48E9BF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yandex.ru/yandsearch?text=%D0%BC%D0%B0%D0%BA&amp;pos=0&amp;rpt=simage&amp;uinfo=sw-1223-sh-591-fw-998-fh-448-pd-1&amp;img_url=http://img1.liveinternet.ru/images/attach/c/4/79/914/79914981_4278666_5184836_42c174ab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E%D0%B4%D0%BD%D0%BE%D0%BB%D0%B5%D1%82%D0%BD%D0%B8%D0%B5%20%D1%80%D0%B0%D1%81%D1%82%D0%B5%D0%BD%D0%B8%D1%8F&amp;pos=22&amp;uinfo=sw-1223-sh-591-fw-998-fh-448-pd-1&amp;rpt=simage&amp;img_url=http://img1.liveinternet.ru/images/attach/c/7/98/513/98513431_b9l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E%D0%B4%D0%BD%D0%BE%D0%BB%D0%B5%D1%82%D0%BD%D0%B8%D0%B5%20%D1%80%D0%B0%D1%81%D1%82%D0%B5%D0%BD%D0%B8%D1%8F&amp;pos=12&amp;uinfo=sw-1223-sh-591-fw-998-fh-448-pd-1&amp;rpt=simage&amp;img_url=http://ctpoum.ru/uploads/posts/1227625533_jaastra.jpg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text=%D0%BC%D0%BE%D1%80%D0%BA%D0%BE%D0%B2%D1%8C&amp;pos=7&amp;uinfo=sw-1223-sh-591-fw-998-fh-448-pd-1&amp;rpt=simage&amp;img_url=http://www.mycharm.ru/showimage.asp?type=2&amp;id=284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2%D0%B8%D0%BE%D0%BB%D0%B0&amp;pos=2&amp;uinfo=sw-1223-sh-591-fw-998-fh-448-pd-1&amp;rpt=simage&amp;img_url=http://img-fotki.yandex.ru/get/6301/17812268.c/0_7aaec_d9e26434_XL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text=%D0%BA%D0%B0%D0%BF%D1%83%D1%81%D1%82%D0%B0&amp;pos=7&amp;uinfo=sw-1223-sh-591-fw-998-fh-448-pd-1&amp;rpt=simage&amp;img_url=http://plantus.ru/sites/default/files/imagecache/240x150/lebedev-pyramid_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0%B1%D1%80%D1%83%D1%81%D0%BD%D0%B8%D0%BA%D0%B0&amp;pos=3&amp;uinfo=sw-1223-sh-591-fw-998-fh-448-pd-1&amp;rpt=simage&amp;img_url=http://www.zverushka.net.ua/images/stories/img/img361_1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ages.yandex.ru/yandsearch?text=%D0%BA%D0%BB%D0%B5%D0%B2%D0%B5%D1%80&amp;pos=3&amp;uinfo=sw-1223-sh-591-fw-998-fh-448-pd-1&amp;rpt=simage&amp;img_url=http://botsib.ru/index.php?option=com_datsogallery&amp;Itemid=80&amp;func=wmark&amp;oid=192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4%D0%BB%D0%BE%D0%BA%D1%81%D1%8B&amp;pos=15&amp;uinfo=sw-1223-sh-591-fw-998-fh-448-pd-1&amp;rpt=simage&amp;img_url=http://www.myjane.ru/pics/100307/f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4%D1%83%D0%B1&amp;pos=1&amp;uinfo=sw-1223-sh-591-fw-998-fh-448-pd-1&amp;rpt=simage&amp;img_url=http://s16.radikal.ru/i190/0909/95/59467367c9ff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1%D0%B5%D1%80%D0%B5%D0%B7%D0%B0&amp;pos=5&amp;uinfo=sw-1223-sh-591-fw-998-fh-448-pd-1&amp;rpt=simage&amp;img_url=http://www.bioresurs.uu.se/myller/skog/skog_bild/bjork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1%D0%BE%D1%81%D0%BD%D0%B0&amp;pos=6&amp;uinfo=sw-1223-sh-591-fw-998-fh-448-pd-1&amp;rpt=simage&amp;img_url=http://ecoportal.su/images/news/thumb_64739.jp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1%81%D0%B5%D0%BA%D0%B2%D0%BE%D0%B9%D1%8F&amp;pos=9&amp;uinfo=sw-1223-sh-591-fw-998-fh-448-pd-1&amp;rpt=simage&amp;img_url=http://belregnews.ru/wp-content/uploads/2012/02/im.2012.02.14-21.26.20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1%81%D0%B5%D0%BA%D0%B2%D0%BE%D0%B9%D1%8F&amp;pos=12&amp;uinfo=sw-1223-sh-591-fw-998-fh-448-pd-1&amp;rpt=simage&amp;img_url=http://belregnews.ru/wp-content/uploads/2012/02/im.2012.02.14-21.49.1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окружающего </a:t>
            </a:r>
            <a:r>
              <a:rPr lang="ru-RU" dirty="0" smtClean="0"/>
              <a:t>мира </a:t>
            </a:r>
            <a:br>
              <a:rPr lang="ru-RU" dirty="0" smtClean="0"/>
            </a:br>
            <a:r>
              <a:rPr lang="ru-RU" dirty="0" smtClean="0"/>
              <a:t>в 3 классе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00B050"/>
                </a:solidFill>
              </a:rPr>
              <a:t>Тема: «Как долго живут растения»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4700" dirty="0" smtClean="0">
              <a:solidFill>
                <a:srgbClr val="FFC000"/>
              </a:solidFill>
            </a:endParaRPr>
          </a:p>
          <a:p>
            <a:endParaRPr lang="ru-RU" sz="4700" dirty="0" smtClean="0">
              <a:solidFill>
                <a:srgbClr val="FFC000"/>
              </a:solidFill>
            </a:endParaRPr>
          </a:p>
          <a:p>
            <a:r>
              <a:rPr lang="ru-RU" sz="18500" dirty="0" smtClean="0">
                <a:solidFill>
                  <a:srgbClr val="FFC000"/>
                </a:solidFill>
              </a:rPr>
              <a:t>Автор учитель начальных классов Николаева Ю.В.</a:t>
            </a:r>
            <a:endParaRPr lang="ru-RU" sz="185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136245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Папоротники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558924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До 100 лет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ic.pics.livejournal.com/flower_kalinka/20994912/305774/305774_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590800" cy="3886201"/>
          </a:xfrm>
          <a:prstGeom prst="rect">
            <a:avLst/>
          </a:prstGeom>
          <a:noFill/>
        </p:spPr>
      </p:pic>
      <p:pic>
        <p:nvPicPr>
          <p:cNvPr id="23556" name="Picture 4" descr="http://img0.liveinternet.ru/images/attach/c/2/69/750/69750500_2a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76872"/>
            <a:ext cx="493395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986496"/>
          </a:xfrm>
        </p:spPr>
        <p:txBody>
          <a:bodyPr/>
          <a:lstStyle/>
          <a:p>
            <a:pPr algn="ctr"/>
            <a:r>
              <a:rPr lang="ru-RU" sz="9600" dirty="0" smtClean="0"/>
              <a:t>Растения 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645024"/>
            <a:ext cx="9144000" cy="34606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однолетние           двулетние </a:t>
            </a:r>
          </a:p>
          <a:p>
            <a:pPr algn="ctr"/>
            <a:endParaRPr lang="ru-RU" sz="5400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многолетние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780928"/>
            <a:ext cx="432048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339752" y="2492896"/>
            <a:ext cx="3600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76256" y="2492896"/>
            <a:ext cx="3600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36245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Однолетние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8/101/137/101137774_520726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3217151" cy="2780928"/>
          </a:xfrm>
          <a:prstGeom prst="rect">
            <a:avLst/>
          </a:prstGeom>
          <a:noFill/>
        </p:spPr>
      </p:pic>
      <p:pic>
        <p:nvPicPr>
          <p:cNvPr id="1028" name="Picture 4" descr="http://stat21.privet.ru/lr/0c25111b81eb4e072bee798f09e45a9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84784"/>
            <a:ext cx="3399754" cy="2553097"/>
          </a:xfrm>
          <a:prstGeom prst="rect">
            <a:avLst/>
          </a:prstGeom>
          <a:noFill/>
        </p:spPr>
      </p:pic>
      <p:pic>
        <p:nvPicPr>
          <p:cNvPr id="1030" name="Picture 6" descr="http://www.vertograd-s.ru/catalog/odn/Tagetes/foto/Tagetes+erecta+Antigua+Orange+ful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268760"/>
            <a:ext cx="3205758" cy="2524999"/>
          </a:xfrm>
          <a:prstGeom prst="rect">
            <a:avLst/>
          </a:prstGeom>
          <a:noFill/>
        </p:spPr>
      </p:pic>
      <p:pic>
        <p:nvPicPr>
          <p:cNvPr id="1032" name="Picture 8" descr="http://s02.yapfiles.ru/files/15318/jp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187493"/>
            <a:ext cx="1898154" cy="267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36245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1"/>
                </a:solidFill>
              </a:rPr>
              <a:t>Двулетние </a:t>
            </a:r>
            <a:endParaRPr lang="ru-RU" sz="72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moldagro.md/sell/300_33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806080" cy="2806081"/>
          </a:xfrm>
          <a:prstGeom prst="rect">
            <a:avLst/>
          </a:prstGeom>
          <a:noFill/>
        </p:spPr>
      </p:pic>
      <p:pic>
        <p:nvPicPr>
          <p:cNvPr id="17412" name="Picture 4" descr="http://rozarium.biz/i/photos/fullImage/kapusta-polza-v-kazhdom-sor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780928"/>
            <a:ext cx="3178324" cy="2542659"/>
          </a:xfrm>
          <a:prstGeom prst="rect">
            <a:avLst/>
          </a:prstGeom>
          <a:noFill/>
        </p:spPr>
      </p:pic>
      <p:pic>
        <p:nvPicPr>
          <p:cNvPr id="17414" name="Picture 6" descr="http://www.1semena.ru/published/publicdata/SHOPDB/attachments/SC/products_pictures/cold_fire2k_en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789040"/>
            <a:ext cx="1907704" cy="2872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7772400" cy="1362456"/>
          </a:xfrm>
        </p:spPr>
        <p:txBody>
          <a:bodyPr/>
          <a:lstStyle/>
          <a:p>
            <a:r>
              <a:rPr lang="ru-RU" sz="7200" dirty="0" smtClean="0"/>
              <a:t>Многолетние 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zemlerus.ru/sites/default/files/img/img-16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345582" cy="2676466"/>
          </a:xfrm>
          <a:prstGeom prst="rect">
            <a:avLst/>
          </a:prstGeom>
          <a:noFill/>
        </p:spPr>
      </p:pic>
      <p:pic>
        <p:nvPicPr>
          <p:cNvPr id="18436" name="Picture 4" descr="http://www.perfectlady.ru/images/article/12945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00808"/>
            <a:ext cx="3421782" cy="2569639"/>
          </a:xfrm>
          <a:prstGeom prst="rect">
            <a:avLst/>
          </a:prstGeom>
          <a:noFill/>
        </p:spPr>
      </p:pic>
      <p:pic>
        <p:nvPicPr>
          <p:cNvPr id="18438" name="Picture 6" descr="http://stat21.privet.ru/lr/0c1d4c6ff58d2b82aeb0dc8d026206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573016"/>
            <a:ext cx="3491880" cy="277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245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Дуб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08518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500 -1000 лет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19458" name="Picture 2" descr="http://img0.liveinternet.ru/images/attach/c/0/42/488/42488544_b4abe1851ee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4933950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136245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Берёза 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348288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100-150 лет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www.bioresurs.uu.se/myller/skog/skog_bild/bj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629" y="1340768"/>
            <a:ext cx="3232194" cy="441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36245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92D050"/>
                </a:solidFill>
              </a:rPr>
              <a:t>Сосна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5157192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200-300 лет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mg3.board.com.ua/a/2002320041/wm/3-zemelnyie-uchastki-v-s-dmitrovka-kievskaya-ob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4933950" cy="37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45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Секвойя </a:t>
            </a:r>
            <a:endParaRPr lang="ru-RU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508518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До 3 тыс. лет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ttp://f9.ifotki.info/org/0aa5a99fb08f7d9af4d048f66bc796c4d40d1b965818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283968" cy="3217111"/>
          </a:xfrm>
          <a:prstGeom prst="rect">
            <a:avLst/>
          </a:prstGeom>
          <a:noFill/>
        </p:spPr>
      </p:pic>
      <p:pic>
        <p:nvPicPr>
          <p:cNvPr id="22532" name="Picture 4" descr="http://www.romantic-collection.net/users/1322/8632.unknow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348880"/>
            <a:ext cx="4501902" cy="3015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38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Урок окружающего мира  в 3 классе Тема: «Как долго живут растения»</vt:lpstr>
      <vt:lpstr>Растения </vt:lpstr>
      <vt:lpstr>Однолетние </vt:lpstr>
      <vt:lpstr>Двулетние </vt:lpstr>
      <vt:lpstr>Многолетние </vt:lpstr>
      <vt:lpstr>Дуб </vt:lpstr>
      <vt:lpstr>Берёза </vt:lpstr>
      <vt:lpstr>Сосна </vt:lpstr>
      <vt:lpstr>Секвойя </vt:lpstr>
      <vt:lpstr>Папоротники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Тема: «Как долго живут растения»</dc:title>
  <dc:creator>пк1</dc:creator>
  <cp:lastModifiedBy>пк1</cp:lastModifiedBy>
  <cp:revision>5</cp:revision>
  <dcterms:created xsi:type="dcterms:W3CDTF">2013-09-30T17:52:39Z</dcterms:created>
  <dcterms:modified xsi:type="dcterms:W3CDTF">2013-11-20T16:13:40Z</dcterms:modified>
</cp:coreProperties>
</file>