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7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images.yandex.ru/yandsearch?text=%D0%B0%D0%BD%D0%B8%D0%BC%D0%B0%D1%86%D0%B8%D0%BE%D0%BD%D0%BD%D1%8B%D0%B5%20%D0%BA%D0%B0%D1%80%D1%82%D0%B8%D0%BD%D0%BA%D0%B8%20%D0%B4%D0%BB%D1%8F%20%D0%BF%D1%80%D0%B5%D0%B7%D0%B5%D0%BD%D1%82%D0%B0%D1%86%D0%B8%D0%B9%20%D0%BE%D1%81%D0%B5%D0%BD%D0%BD%D0%B8%D0%B9%20%D0%BB%D0%B8%D1%81%D1%82&amp;pos=1&amp;uinfo=sw-1223-sh-591-fw-998-fh-448-pd-1&amp;rpt=simage&amp;img_url=http://s3.rimg.info/5dcd8399a8f64cb0a680858df40d5a48.gi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0%D0%BD%D0%B8%D0%BC%D0%B0%D1%86%D0%B8%D0%BE%D0%BD%D0%BD%D1%8B%D0%B5%20%D0%BA%D0%B0%D1%80%D1%82%D0%B8%D0%BD%D0%BA%D0%B8%20%D0%B4%D0%BB%D1%8F%20%D0%BF%D1%80%D0%B5%D0%B7%D0%B5%D0%BD%D1%82%D0%B0%D1%86%D0%B8%D0%B9%20%D0%BE%D1%81%D0%B5%D0%BD%D0%BD%D0%B8%D0%B9%20%D0%BB%D0%B8%D1%81%D1%82&amp;pos=1&amp;uinfo=sw-1223-sh-591-fw-998-fh-448-pd-1&amp;rpt=simage&amp;img_url=http://s3.rimg.info/5dcd8399a8f64cb0a680858df40d5a48.gif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images.yandex.ru/yandsearch?text=%D0%B0%D0%BF%D0%BF%D0%BB%D0%B8%D0%BA%D0%B0%D1%86%D0%B8%D1%8F%20%D0%B8%D0%B7%20%D0%BB%D0%B8%D1%81%D1%82%D1%8C%D0%B5%D0%B2&amp;pos=6&amp;rpt=simage&amp;uinfo=sw-1223-sh-591-fw-998-fh-448-pd-1&amp;img_url=http://img0.liveinternet.ru/images/attach/c/6/92/973/92973324_large_listya2.jpg" TargetMode="External"/><Relationship Id="rId7" Type="http://schemas.openxmlformats.org/officeDocument/2006/relationships/hyperlink" Target="http://images.yandex.ru/yandsearch?text=%D0%B0%D0%BF%D0%BF%D0%BB%D0%B8%D0%BA%D0%B0%D1%86%D0%B8%D1%8F%20%D0%B8%D0%B7%20%D0%BB%D0%B8%D1%81%D1%82%D1%8C%D0%B5%D0%B2&amp;pos=21&amp;rpt=simage&amp;uinfo=sw-1223-sh-591-fw-998-fh-448-pd-1&amp;img_url=http://www.trozo.ru/wp-content/uploads/2010/10/7-150x150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://images.yandex.ru/yandsearch?text=%D0%B0%D0%BF%D0%BF%D0%BB%D0%B8%D0%BA%D0%B0%D1%86%D0%B8%D1%8F%20%D0%B8%D0%B7%20%D0%BB%D0%B8%D1%81%D1%82%D1%8C%D0%B5%D0%B2&amp;pos=11&amp;rpt=simage&amp;uinfo=sw-1223-sh-591-fw-998-fh-448-pd-1&amp;img_url=http://img1.liveinternet.ru/images/attach/c/6/92/973/92973299_listya33.jpg" TargetMode="External"/><Relationship Id="rId10" Type="http://schemas.openxmlformats.org/officeDocument/2006/relationships/image" Target="../media/image7.jpeg"/><Relationship Id="rId4" Type="http://schemas.openxmlformats.org/officeDocument/2006/relationships/image" Target="../media/image4.jpeg"/><Relationship Id="rId9" Type="http://schemas.openxmlformats.org/officeDocument/2006/relationships/hyperlink" Target="http://images.yandex.ru/yandsearch?p=2&amp;text=%D0%B0%D0%BF%D0%BF%D0%BB%D0%B8%D0%BA%D0%B0%D1%86%D0%B8%D1%8F%20%D0%B8%D0%B7%20%D0%BB%D0%B8%D1%81%D1%82%D1%8C%D0%B5%D0%B2&amp;pos=63&amp;uinfo=sw-1223-sh-591-fw-998-fh-448-pd-1&amp;rpt=simage&amp;img_url=http://images.china.cn/attachement/jpg/site1005/20081231/00115b52c3100ac569ce21.jp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hyperlink" Target="http://images.yandex.ru/yandsearch?p=1&amp;text=%D0%B0%D0%BF%D0%BF%D0%BB%D0%B8%D0%BA%D0%B0%D1%86%D0%B8%D1%8F%20%D0%B8%D0%B7%20%D0%BB%D0%B8%D1%81%D1%82%D1%8C%D0%B5%D0%B2&amp;pos=54&amp;uinfo=sw-1223-sh-591-fw-998-fh-448-pd-1&amp;rpt=simage&amp;img_url=http://www.moi-detki.ru/images/691/idei2.jpg" TargetMode="External"/><Relationship Id="rId7" Type="http://schemas.openxmlformats.org/officeDocument/2006/relationships/hyperlink" Target="http://images.yandex.ru/yandsearch?p=3&amp;text=%D0%B0%D0%BF%D0%BF%D0%BB%D0%B8%D0%BA%D0%B0%D1%86%D0%B8%D1%8F%20%D0%B8%D0%B7%20%D0%BB%D0%B8%D1%81%D1%82%D1%8C%D0%B5%D0%B2&amp;pos=97&amp;uinfo=sw-1223-sh-591-fw-998-fh-448-pd-1&amp;rpt=simage&amp;img_url=http://img374.imageshack.us/img374/7885/zver10wn.gif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hyperlink" Target="http://images.yandex.ru/yandsearch?p=1&amp;text=%D0%B0%D0%BF%D0%BF%D0%BB%D0%B8%D0%BA%D0%B0%D1%86%D0%B8%D1%8F%20%D0%B8%D0%B7%20%D0%BB%D0%B8%D1%81%D1%82%D1%8C%D0%B5%D0%B2&amp;pos=53&amp;uinfo=sw-1223-sh-591-fw-998-fh-448-pd-1&amp;rpt=simage&amp;img_url=http://img1.liveinternet.ru/images/attach/c/6/92/973/92973301_listya29.JPG" TargetMode="External"/><Relationship Id="rId10" Type="http://schemas.openxmlformats.org/officeDocument/2006/relationships/image" Target="../media/image11.jpeg"/><Relationship Id="rId4" Type="http://schemas.openxmlformats.org/officeDocument/2006/relationships/image" Target="../media/image8.jpeg"/><Relationship Id="rId9" Type="http://schemas.openxmlformats.org/officeDocument/2006/relationships/hyperlink" Target="http://images.yandex.ru/yandsearch?text=%D0%B0%D0%BF%D0%BF%D0%BB%D0%B8%D0%BA%D0%B0%D1%86%D0%B8%D1%8F%20%D0%B8%D0%B7%20%D0%BB%D0%B8%D1%81%D1%82%D1%8C%D0%B5%D0%B2&amp;pos=4&amp;rpt=simage&amp;uinfo=sw-1223-sh-591-fw-998-fh-448-pd-1&amp;img_url=http://img0.liveinternet.ru/images/attach/c/6/92/973/92973256_listya63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images.yandex.ru/yandsearch?text=%D0%B0%D0%BD%D0%B8%D0%BC%D0%B0%D1%86%D0%B8%D0%BE%D0%BD%D0%BD%D1%8B%D0%B5%20%D0%BA%D0%B0%D1%80%D1%82%D0%B8%D0%BD%D0%BA%D0%B8%20%D0%B4%D0%BB%D1%8F%20%D0%BF%D1%80%D0%B5%D0%B7%D0%B5%D0%BD%D1%82%D0%B0%D1%86%D0%B8%D0%B9%20%D0%BE%D1%81%D0%B5%D0%BD%D0%BD%D0%B8%D0%B9%20%D0%BB%D0%B8%D1%81%D1%82&amp;pos=1&amp;uinfo=sw-1223-sh-591-fw-998-fh-448-pd-1&amp;rpt=simage&amp;img_url=http://s3.rimg.info/5dcd8399a8f64cb0a680858df40d5a48.gi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365104"/>
            <a:ext cx="8458200" cy="914400"/>
          </a:xfrm>
        </p:spPr>
        <p:txBody>
          <a:bodyPr>
            <a:noAutofit/>
          </a:bodyPr>
          <a:lstStyle/>
          <a:p>
            <a:pPr algn="ctr"/>
            <a:endParaRPr lang="ru-RU" sz="4800" b="1" dirty="0" smtClean="0">
              <a:solidFill>
                <a:srgbClr val="00B050"/>
              </a:solidFill>
            </a:endParaRPr>
          </a:p>
          <a:p>
            <a:pPr algn="ctr"/>
            <a:endParaRPr lang="ru-RU" sz="4800" b="1" dirty="0" smtClean="0">
              <a:solidFill>
                <a:srgbClr val="00B050"/>
              </a:solidFill>
            </a:endParaRPr>
          </a:p>
          <a:p>
            <a:pPr algn="ctr"/>
            <a:endParaRPr lang="ru-RU" sz="4800" b="1" dirty="0" smtClean="0">
              <a:solidFill>
                <a:srgbClr val="00B05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00B050"/>
                </a:solidFill>
              </a:rPr>
              <a:t>Урок технологии в 3 классе</a:t>
            </a:r>
          </a:p>
          <a:p>
            <a:pPr algn="ctr"/>
            <a:r>
              <a:rPr lang="ru-RU" sz="4800" b="1" dirty="0" smtClean="0">
                <a:solidFill>
                  <a:srgbClr val="00B050"/>
                </a:solidFill>
              </a:rPr>
              <a:t>Тема: «Аппликация из осенних листьев»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Автор: Николаева Ю.В.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Учитель начальных классов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МБОУ «</a:t>
            </a:r>
            <a:r>
              <a:rPr lang="ru-RU" sz="3200" b="1" dirty="0" err="1" smtClean="0">
                <a:solidFill>
                  <a:srgbClr val="FF0000"/>
                </a:solidFill>
              </a:rPr>
              <a:t>Дружногорская</a:t>
            </a:r>
            <a:r>
              <a:rPr lang="ru-RU" sz="3200" b="1" dirty="0" smtClean="0">
                <a:solidFill>
                  <a:srgbClr val="FF0000"/>
                </a:solidFill>
              </a:rPr>
              <a:t> средняя общеобразовательная школа»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img0.liveinternet.ru/images/attach/c/0/63/24/63024420_list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076824"/>
            <a:ext cx="1743075" cy="1781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458200" cy="914400"/>
          </a:xfrm>
        </p:spPr>
        <p:txBody>
          <a:bodyPr>
            <a:noAutofit/>
          </a:bodyPr>
          <a:lstStyle/>
          <a:p>
            <a:pPr algn="ctr"/>
            <a:endParaRPr lang="ru-RU" sz="7200" b="1" i="1" dirty="0" smtClean="0">
              <a:solidFill>
                <a:srgbClr val="FF0000"/>
              </a:solidFill>
              <a:latin typeface="Monotype Corsiva" pitchFamily="66" charset="0"/>
              <a:cs typeface="Gisha" pitchFamily="34" charset="-79"/>
            </a:endParaRPr>
          </a:p>
          <a:p>
            <a:pPr algn="ctr"/>
            <a:endParaRPr lang="ru-RU" sz="7200" b="1" i="1" dirty="0" smtClean="0">
              <a:solidFill>
                <a:srgbClr val="FF0000"/>
              </a:solidFill>
              <a:latin typeface="Monotype Corsiva" pitchFamily="66" charset="0"/>
              <a:cs typeface="Gisha" pitchFamily="34" charset="-79"/>
            </a:endParaRPr>
          </a:p>
          <a:p>
            <a:pPr algn="ctr"/>
            <a:endParaRPr lang="ru-RU" sz="7200" b="1" i="1" dirty="0" smtClean="0">
              <a:solidFill>
                <a:srgbClr val="FF0000"/>
              </a:solidFill>
              <a:latin typeface="Monotype Corsiva" pitchFamily="66" charset="0"/>
              <a:cs typeface="Gisha" pitchFamily="34" charset="-79"/>
            </a:endParaRPr>
          </a:p>
          <a:p>
            <a:pPr algn="ctr"/>
            <a:endParaRPr lang="ru-RU" sz="7200" b="1" i="1" dirty="0" smtClean="0">
              <a:solidFill>
                <a:srgbClr val="FF0000"/>
              </a:solidFill>
              <a:latin typeface="Monotype Corsiva" pitchFamily="66" charset="0"/>
              <a:cs typeface="Gisha" pitchFamily="34" charset="-79"/>
            </a:endParaRPr>
          </a:p>
          <a:p>
            <a:pPr algn="ctr"/>
            <a:r>
              <a:rPr lang="ru-RU" sz="8000" b="1" i="1" dirty="0" smtClean="0">
                <a:solidFill>
                  <a:srgbClr val="FF0000"/>
                </a:solidFill>
                <a:latin typeface="Monotype Corsiva" pitchFamily="66" charset="0"/>
                <a:cs typeface="Gisha" pitchFamily="34" charset="-79"/>
              </a:rPr>
              <a:t>Волшебная </a:t>
            </a:r>
          </a:p>
          <a:p>
            <a:pPr algn="ctr"/>
            <a:r>
              <a:rPr lang="ru-RU" sz="8000" b="1" i="1" dirty="0" smtClean="0">
                <a:solidFill>
                  <a:srgbClr val="FF0000"/>
                </a:solidFill>
                <a:latin typeface="Monotype Corsiva" pitchFamily="66" charset="0"/>
                <a:cs typeface="Gisha" pitchFamily="34" charset="-79"/>
              </a:rPr>
              <a:t>мастерская </a:t>
            </a:r>
          </a:p>
          <a:p>
            <a:pPr algn="ctr"/>
            <a:r>
              <a:rPr lang="ru-RU" sz="8000" b="1" i="1" dirty="0" smtClean="0">
                <a:solidFill>
                  <a:srgbClr val="FF0000"/>
                </a:solidFill>
                <a:latin typeface="Monotype Corsiva" pitchFamily="66" charset="0"/>
                <a:cs typeface="Gisha" pitchFamily="34" charset="-79"/>
              </a:rPr>
              <a:t>Осени</a:t>
            </a:r>
            <a:endParaRPr lang="ru-RU" sz="8000" b="1" i="1" dirty="0">
              <a:solidFill>
                <a:srgbClr val="FF0000"/>
              </a:solidFill>
              <a:latin typeface="Monotype Corsiva" pitchFamily="66" charset="0"/>
              <a:cs typeface="Gisha" pitchFamily="34" charset="-79"/>
            </a:endParaRPr>
          </a:p>
        </p:txBody>
      </p:sp>
      <p:pic>
        <p:nvPicPr>
          <p:cNvPr id="28674" name="Picture 2" descr="http://img0.liveinternet.ru/images/attach/c/0/63/24/63024420_list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89040"/>
            <a:ext cx="3003312" cy="3068960"/>
          </a:xfrm>
          <a:prstGeom prst="rect">
            <a:avLst/>
          </a:prstGeom>
          <a:noFill/>
        </p:spPr>
      </p:pic>
      <p:pic>
        <p:nvPicPr>
          <p:cNvPr id="28676" name="Picture 4" descr="http://img0.liveinternet.ru/images/attach/c/0/63/24/63024420_list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60648"/>
            <a:ext cx="1743075" cy="1781176"/>
          </a:xfrm>
          <a:prstGeom prst="rect">
            <a:avLst/>
          </a:prstGeom>
          <a:noFill/>
        </p:spPr>
      </p:pic>
      <p:pic>
        <p:nvPicPr>
          <p:cNvPr id="28678" name="Picture 6" descr="http://img0.liveinternet.ru/images/attach/c/0/63/24/63024420_list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404664"/>
            <a:ext cx="1743075" cy="1781176"/>
          </a:xfrm>
          <a:prstGeom prst="rect">
            <a:avLst/>
          </a:prstGeom>
          <a:noFill/>
        </p:spPr>
      </p:pic>
      <p:pic>
        <p:nvPicPr>
          <p:cNvPr id="28680" name="Picture 8" descr="http://img0.liveinternet.ru/images/attach/c/0/63/24/63024420_list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068960"/>
            <a:ext cx="1743075" cy="1781176"/>
          </a:xfrm>
          <a:prstGeom prst="rect">
            <a:avLst/>
          </a:prstGeom>
          <a:noFill/>
        </p:spPr>
      </p:pic>
      <p:pic>
        <p:nvPicPr>
          <p:cNvPr id="28682" name="Picture 10" descr="http://img0.liveinternet.ru/images/attach/c/0/63/24/63024420_list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653136"/>
            <a:ext cx="1743075" cy="17811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ut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g0.liveinternet.ru/images/attach/c/6/93/813/93813184_large_WIrrYeNXr7c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0648"/>
            <a:ext cx="4762500" cy="2905125"/>
          </a:xfrm>
          <a:prstGeom prst="rect">
            <a:avLst/>
          </a:prstGeom>
          <a:noFill/>
        </p:spPr>
      </p:pic>
      <p:pic>
        <p:nvPicPr>
          <p:cNvPr id="13316" name="Picture 4" descr="http://img1.liveinternet.ru/images/attach/c/6/92/973/92973299_large_listya33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3645024"/>
            <a:ext cx="4355976" cy="2779114"/>
          </a:xfrm>
          <a:prstGeom prst="rect">
            <a:avLst/>
          </a:prstGeom>
          <a:noFill/>
        </p:spPr>
      </p:pic>
      <p:pic>
        <p:nvPicPr>
          <p:cNvPr id="13318" name="Picture 6" descr="http://pic1.dbw.cn/0/00/05/10/51095_990618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7544" y="3284984"/>
            <a:ext cx="3240360" cy="3280564"/>
          </a:xfrm>
          <a:prstGeom prst="rect">
            <a:avLst/>
          </a:prstGeom>
          <a:noFill/>
        </p:spPr>
      </p:pic>
      <p:pic>
        <p:nvPicPr>
          <p:cNvPr id="13324" name="Picture 12" descr="http://pic1.dbw.cn/0/00/05/10/51096_420244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332656"/>
            <a:ext cx="3118495" cy="3157187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nnmama.ru/nn/stateiki/statiy1/aplikaciya_iz_listev_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4283968" cy="3695263"/>
          </a:xfrm>
          <a:prstGeom prst="rect">
            <a:avLst/>
          </a:prstGeom>
          <a:noFill/>
        </p:spPr>
      </p:pic>
      <p:pic>
        <p:nvPicPr>
          <p:cNvPr id="3" name="Picture 8" descr="http://vkusnyasha.ru/applikacii/listy1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3429000"/>
            <a:ext cx="4933950" cy="3181350"/>
          </a:xfrm>
          <a:prstGeom prst="rect">
            <a:avLst/>
          </a:prstGeom>
          <a:noFill/>
        </p:spPr>
      </p:pic>
      <p:pic>
        <p:nvPicPr>
          <p:cNvPr id="4" name="Picture 10" descr="http://img374.imageshack.us/img374/7885/zver10wn.gif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404664"/>
            <a:ext cx="4200525" cy="2257426"/>
          </a:xfrm>
          <a:prstGeom prst="rect">
            <a:avLst/>
          </a:prstGeom>
          <a:noFill/>
        </p:spPr>
      </p:pic>
      <p:pic>
        <p:nvPicPr>
          <p:cNvPr id="26628" name="Picture 4" descr="http://luchikivnuchiki.ru/wp-content/uploads/2012/10/%D0%B0%D0%BF%D0%BF%D0%BB%D0%B8%D0%BA%D0%B0%D1%86%D0%B8%D1%8F-%D0%B8%D0%B7-%D0%BB%D0%B8%D1%81%D1%82%D1%8C%D0%B5%D0%B2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1520" y="3789040"/>
            <a:ext cx="3565798" cy="265714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b="1" i="1" dirty="0" smtClean="0">
                <a:solidFill>
                  <a:srgbClr val="FF0000"/>
                </a:solidFill>
                <a:latin typeface="Monotype Corsiva" pitchFamily="66" charset="0"/>
              </a:rPr>
              <a:t>Спасибо </a:t>
            </a:r>
            <a:br>
              <a:rPr lang="ru-RU" sz="7200" b="1" i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7200" b="1" i="1" dirty="0" smtClean="0">
                <a:solidFill>
                  <a:srgbClr val="FF0000"/>
                </a:solidFill>
                <a:latin typeface="Monotype Corsiva" pitchFamily="66" charset="0"/>
              </a:rPr>
              <a:t>за </a:t>
            </a:r>
            <a:br>
              <a:rPr lang="ru-RU" sz="7200" b="1" i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7200" b="1" i="1" dirty="0" smtClean="0">
                <a:solidFill>
                  <a:srgbClr val="FF0000"/>
                </a:solidFill>
                <a:latin typeface="Monotype Corsiva" pitchFamily="66" charset="0"/>
              </a:rPr>
              <a:t>внимание!</a:t>
            </a:r>
            <a:endParaRPr lang="ru-RU" sz="7200" b="1" i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4" name="Picture 4" descr="http://img0.liveinternet.ru/images/attach/c/0/63/24/63024420_list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341004"/>
            <a:ext cx="2463155" cy="25169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</TotalTime>
  <Words>31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Слайд 1</vt:lpstr>
      <vt:lpstr>Слайд 2</vt:lpstr>
      <vt:lpstr>Слайд 3</vt:lpstr>
      <vt:lpstr>Слайд 4</vt:lpstr>
      <vt:lpstr>   Спасибо  за 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пк1</dc:creator>
  <cp:lastModifiedBy>пк1</cp:lastModifiedBy>
  <cp:revision>4</cp:revision>
  <dcterms:created xsi:type="dcterms:W3CDTF">2013-10-10T14:37:51Z</dcterms:created>
  <dcterms:modified xsi:type="dcterms:W3CDTF">2013-10-24T14:59:04Z</dcterms:modified>
</cp:coreProperties>
</file>