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0.liveinternet.ru/images/attach/c/1/73/935/73935782_4171694_pchel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371477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medomir.ru/assets/uploads/2010/05/bee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1"/>
            <a:ext cx="392909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0.gstatic.com/images?q=tbn:ANd9GcT4N0oeqZ2cy3Nu4AR_Ddrvj2QL4a-4LxPjIpf83OfjLjoNHmOAhg"/>
          <p:cNvPicPr/>
          <p:nvPr/>
        </p:nvPicPr>
        <p:blipFill>
          <a:blip r:embed="rId4"/>
          <a:srcRect l="5834" t="13607" r="6451" b="8770"/>
          <a:stretch>
            <a:fillRect/>
          </a:stretch>
        </p:blipFill>
        <p:spPr bwMode="auto">
          <a:xfrm>
            <a:off x="571473" y="3714752"/>
            <a:ext cx="371477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www.rdcelet.kg/imgs/img_bee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643314"/>
            <a:ext cx="3786214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омашний\Desktop\i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57717" cy="341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Домашний\Desktop\Для сайта УК\550577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85728"/>
            <a:ext cx="3801433" cy="260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Домашний\Desktop\108361766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5" y="3357562"/>
            <a:ext cx="407196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t3.gstatic.com/images?q=tbn:ANd9GcQuDlDPGMlk_wgXVFaAtVYbRtbsCikRZbpRC66JSgJc90Hthdoa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571876"/>
            <a:ext cx="2428892" cy="2695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1-tub-ru.yandex.net/i?id=41f24077488d9d571b97e1ab1b413035&amp;n=33&amp;h=190&amp;w=2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2714625" cy="1809751"/>
          </a:xfrm>
          <a:prstGeom prst="rect">
            <a:avLst/>
          </a:prstGeom>
          <a:noFill/>
        </p:spPr>
      </p:pic>
      <p:pic>
        <p:nvPicPr>
          <p:cNvPr id="20484" name="Picture 4" descr="http://hay-dellux-fruit.de/wp-content/uploads/2015/09/vischnevoe_varen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00438"/>
            <a:ext cx="3143272" cy="2455681"/>
          </a:xfrm>
          <a:prstGeom prst="rect">
            <a:avLst/>
          </a:prstGeom>
          <a:noFill/>
        </p:spPr>
      </p:pic>
      <p:pic>
        <p:nvPicPr>
          <p:cNvPr id="20486" name="Picture 6" descr="http://i.artfile.ru/1280x960_356515_%5bwww.ArtFile.ru%5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785794"/>
            <a:ext cx="3203574" cy="2402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6 из 290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786213" cy="3071834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3" name="Рисунок 2" descr="Картинка 9 из 290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9"/>
            <a:ext cx="2500330" cy="3214710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4" name="Рисунок 3" descr="http://t3.gstatic.com/images?q=tbn:ANd9GcQQMLwv401yU2-aARI2eOMnsQxSTut10jqRgzTK4tooQAT3_a97TA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00504"/>
            <a:ext cx="3643338" cy="2616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Домашний\Desktop\tradeboardjOkABm_img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643314"/>
            <a:ext cx="3214710" cy="284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999838e7cc5e3e4352623f0e0f848230&amp;n=33&amp;h=190&amp;w=2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4062188" cy="2643206"/>
          </a:xfrm>
          <a:prstGeom prst="rect">
            <a:avLst/>
          </a:prstGeom>
          <a:noFill/>
        </p:spPr>
      </p:pic>
      <p:pic>
        <p:nvPicPr>
          <p:cNvPr id="2052" name="Picture 4" descr="http://cdn2.hubspot.net/hub/328026/file-386513607-jpg/shutterstock_6483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28604"/>
            <a:ext cx="3702045" cy="2728408"/>
          </a:xfrm>
          <a:prstGeom prst="rect">
            <a:avLst/>
          </a:prstGeom>
          <a:noFill/>
        </p:spPr>
      </p:pic>
      <p:pic>
        <p:nvPicPr>
          <p:cNvPr id="2054" name="Picture 6" descr="https://im0-tub-ru.yandex.net/i?id=50815f9c388c6b3ed9e9b7e4234f2da3&amp;n=33&amp;h=190&amp;w=28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4071964" cy="2714644"/>
          </a:xfrm>
          <a:prstGeom prst="rect">
            <a:avLst/>
          </a:prstGeom>
          <a:noFill/>
        </p:spPr>
      </p:pic>
      <p:pic>
        <p:nvPicPr>
          <p:cNvPr id="2056" name="Picture 8" descr="http://www.dobrenok.com/data/post/2015/03/fae5d21b979e111b15cc2a9f468f1e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14752"/>
            <a:ext cx="3465460" cy="2599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t1.gstatic.com/images?q=tbn:ANd9GcQtFVR2RZrw8rd-s1fiSItXiNuebyb5RBgAkvPcdJa0y4SpMg-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2428892" cy="3429024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http://blog.busbank.com/wp-content/uploads/2010/09/Vineyard_in_Monton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42852"/>
            <a:ext cx="3429024" cy="3071834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Домашний\Desktop\57a645f2adb102aab2837f1f4257a6d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00504"/>
            <a:ext cx="3613155" cy="238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vinograd.info/images/stories/articles/dov/dovine_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3357562"/>
            <a:ext cx="2738809" cy="3233467"/>
          </a:xfrm>
          <a:prstGeom prst="rect">
            <a:avLst/>
          </a:prstGeom>
          <a:ln w="38100" cap="sq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омашний\Desktop\1420278587_9e96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3811905" cy="285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protatarstan.ru/yablon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408" y="32647142"/>
            <a:ext cx="38290500" cy="38290501"/>
          </a:xfrm>
          <a:prstGeom prst="rect">
            <a:avLst/>
          </a:prstGeom>
          <a:noFill/>
        </p:spPr>
      </p:pic>
      <p:pic>
        <p:nvPicPr>
          <p:cNvPr id="18440" name="Picture 8" descr="http://www.greeninfo.ru/img/work/article/t_5334_0_1320662586_rsz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57166"/>
            <a:ext cx="2733675" cy="3648076"/>
          </a:xfrm>
          <a:prstGeom prst="rect">
            <a:avLst/>
          </a:prstGeom>
          <a:noFill/>
        </p:spPr>
      </p:pic>
      <p:pic>
        <p:nvPicPr>
          <p:cNvPr id="18442" name="Picture 10" descr="http://hoga.ru/images/stories/virtuemart/product/yablony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4000504"/>
            <a:ext cx="2286016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eliq.net/img/p/292-4548-thickbo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2786082" cy="2786082"/>
          </a:xfrm>
          <a:prstGeom prst="rect">
            <a:avLst/>
          </a:prstGeom>
          <a:noFill/>
        </p:spPr>
      </p:pic>
      <p:pic>
        <p:nvPicPr>
          <p:cNvPr id="19460" name="Picture 4" descr="http://thumbs.dreamstime.com/z/%D0%BC%D0%BE%D1%80%D0%B5-%D0%BA%D1%80%D1%83%D1%88%D0%B8%D0%BD%D1%8B-%D1%8F%D0%B3%D0%BE?-3209974.jpg"/>
          <p:cNvPicPr>
            <a:picLocks noChangeAspect="1" noChangeArrowheads="1"/>
          </p:cNvPicPr>
          <p:nvPr/>
        </p:nvPicPr>
        <p:blipFill>
          <a:blip r:embed="rId3" cstate="print"/>
          <a:srcRect b="6868"/>
          <a:stretch>
            <a:fillRect/>
          </a:stretch>
        </p:blipFill>
        <p:spPr bwMode="auto">
          <a:xfrm>
            <a:off x="4572000" y="571480"/>
            <a:ext cx="2893976" cy="2500330"/>
          </a:xfrm>
          <a:prstGeom prst="rect">
            <a:avLst/>
          </a:prstGeom>
          <a:noFill/>
        </p:spPr>
      </p:pic>
      <p:pic>
        <p:nvPicPr>
          <p:cNvPr id="19462" name="Picture 6" descr="http://pliki.abacosun.pl/DE%20Noyle%20czekolada/czere%9C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571876"/>
            <a:ext cx="2502136" cy="2500330"/>
          </a:xfrm>
          <a:prstGeom prst="rect">
            <a:avLst/>
          </a:prstGeom>
          <a:noFill/>
        </p:spPr>
      </p:pic>
      <p:pic>
        <p:nvPicPr>
          <p:cNvPr id="19464" name="Picture 8" descr="http://hdwallpapershoot.com/wp-content/uploads/2015/01/nuts-images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286124"/>
            <a:ext cx="3643338" cy="2887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zakaz.ua/x5.1360856470.ad72436478c_2013-03-01/x5.1360856470.SNCPSG10.obj.0.1.jpg.oe.jpg.pf.jpg.1350nowm.jpg.1350x.jpg"/>
          <p:cNvPicPr>
            <a:picLocks noChangeAspect="1" noChangeArrowheads="1"/>
          </p:cNvPicPr>
          <p:nvPr/>
        </p:nvPicPr>
        <p:blipFill>
          <a:blip r:embed="rId2" cstate="print"/>
          <a:srcRect l="14270" t="25519" r="11249"/>
          <a:stretch>
            <a:fillRect/>
          </a:stretch>
        </p:blipFill>
        <p:spPr bwMode="auto">
          <a:xfrm>
            <a:off x="428596" y="142852"/>
            <a:ext cx="1928826" cy="1928826"/>
          </a:xfrm>
          <a:prstGeom prst="rect">
            <a:avLst/>
          </a:prstGeom>
          <a:noFill/>
        </p:spPr>
      </p:pic>
      <p:pic>
        <p:nvPicPr>
          <p:cNvPr id="3" name="Picture 2" descr="http://img3.zakaz.ua/x5.1360856470.ad72436478c_2013-03-01/x5.1360856470.SNCPSG10.obj.0.1.jpg.oe.jpg.pf.jpg.1350nowm.jpg.1350x.jpg"/>
          <p:cNvPicPr>
            <a:picLocks noChangeAspect="1" noChangeArrowheads="1"/>
          </p:cNvPicPr>
          <p:nvPr/>
        </p:nvPicPr>
        <p:blipFill>
          <a:blip r:embed="rId2" cstate="print"/>
          <a:srcRect l="14270" t="25519" r="11249"/>
          <a:stretch>
            <a:fillRect/>
          </a:stretch>
        </p:blipFill>
        <p:spPr bwMode="auto">
          <a:xfrm>
            <a:off x="2571736" y="214290"/>
            <a:ext cx="1928826" cy="1928826"/>
          </a:xfrm>
          <a:prstGeom prst="rect">
            <a:avLst/>
          </a:prstGeom>
          <a:noFill/>
        </p:spPr>
      </p:pic>
      <p:pic>
        <p:nvPicPr>
          <p:cNvPr id="1028" name="Picture 4" descr="http://zhurnal.siwatcher.ru/img/k/kornejchuk_a_a/vremena_goda_2009_05_23_kogda_jablonja_cvetjot/img_1356a_cvetok_rozovoj_jabloni.jpg"/>
          <p:cNvPicPr>
            <a:picLocks noChangeAspect="1" noChangeArrowheads="1"/>
          </p:cNvPicPr>
          <p:nvPr/>
        </p:nvPicPr>
        <p:blipFill>
          <a:blip r:embed="rId3" cstate="print"/>
          <a:srcRect t="3136" b="27865"/>
          <a:stretch>
            <a:fillRect/>
          </a:stretch>
        </p:blipFill>
        <p:spPr bwMode="auto">
          <a:xfrm>
            <a:off x="4786314" y="357166"/>
            <a:ext cx="1636053" cy="1571636"/>
          </a:xfrm>
          <a:prstGeom prst="rect">
            <a:avLst/>
          </a:prstGeom>
          <a:noFill/>
        </p:spPr>
      </p:pic>
      <p:pic>
        <p:nvPicPr>
          <p:cNvPr id="5" name="Picture 4" descr="http://zhurnal.siwatcher.ru/img/k/kornejchuk_a_a/vremena_goda_2009_05_23_kogda_jablonja_cvetjot/img_1356a_cvetok_rozovoj_jabloni.jpg"/>
          <p:cNvPicPr>
            <a:picLocks noChangeAspect="1" noChangeArrowheads="1"/>
          </p:cNvPicPr>
          <p:nvPr/>
        </p:nvPicPr>
        <p:blipFill>
          <a:blip r:embed="rId3" cstate="print"/>
          <a:srcRect t="3136" b="27865"/>
          <a:stretch>
            <a:fillRect/>
          </a:stretch>
        </p:blipFill>
        <p:spPr bwMode="auto">
          <a:xfrm>
            <a:off x="6786578" y="357166"/>
            <a:ext cx="1636053" cy="1571636"/>
          </a:xfrm>
          <a:prstGeom prst="rect">
            <a:avLst/>
          </a:prstGeom>
          <a:noFill/>
        </p:spPr>
      </p:pic>
      <p:pic>
        <p:nvPicPr>
          <p:cNvPr id="1030" name="Picture 6" descr="http://s.pfst.net/2013.08/29752518806a4224f0129aa8c262083e936f769a31b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40"/>
            <a:ext cx="3000396" cy="2025267"/>
          </a:xfrm>
          <a:prstGeom prst="rect">
            <a:avLst/>
          </a:prstGeom>
          <a:noFill/>
        </p:spPr>
      </p:pic>
      <p:pic>
        <p:nvPicPr>
          <p:cNvPr id="1032" name="Picture 8" descr="http://s.pfst.net/2013.08/29752518806a4224f0129aa8c262083e936f769a31b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000240"/>
            <a:ext cx="3071834" cy="2073488"/>
          </a:xfrm>
          <a:prstGeom prst="rect">
            <a:avLst/>
          </a:prstGeom>
          <a:noFill/>
        </p:spPr>
      </p:pic>
      <p:pic>
        <p:nvPicPr>
          <p:cNvPr id="1034" name="Picture 10" descr="https://im3-tub-ru.yandex.net/i?id=dd7974bf7357bce2e04525b297ae3b46&amp;n=33&amp;h=190&amp;w=196"/>
          <p:cNvPicPr>
            <a:picLocks noChangeAspect="1" noChangeArrowheads="1"/>
          </p:cNvPicPr>
          <p:nvPr/>
        </p:nvPicPr>
        <p:blipFill>
          <a:blip r:embed="rId5"/>
          <a:srcRect l="69404" t="60334"/>
          <a:stretch>
            <a:fillRect/>
          </a:stretch>
        </p:blipFill>
        <p:spPr bwMode="auto">
          <a:xfrm>
            <a:off x="285720" y="4000504"/>
            <a:ext cx="2008386" cy="2524131"/>
          </a:xfrm>
          <a:prstGeom prst="rect">
            <a:avLst/>
          </a:prstGeom>
          <a:noFill/>
        </p:spPr>
      </p:pic>
      <p:pic>
        <p:nvPicPr>
          <p:cNvPr id="9" name="Picture 10" descr="https://im3-tub-ru.yandex.net/i?id=dd7974bf7357bce2e04525b297ae3b46&amp;n=33&amp;h=190&amp;w=196"/>
          <p:cNvPicPr>
            <a:picLocks noChangeAspect="1" noChangeArrowheads="1"/>
          </p:cNvPicPr>
          <p:nvPr/>
        </p:nvPicPr>
        <p:blipFill>
          <a:blip r:embed="rId5"/>
          <a:srcRect l="70866" t="59211"/>
          <a:stretch>
            <a:fillRect/>
          </a:stretch>
        </p:blipFill>
        <p:spPr bwMode="auto">
          <a:xfrm>
            <a:off x="2285984" y="4071942"/>
            <a:ext cx="1789606" cy="2428868"/>
          </a:xfrm>
          <a:prstGeom prst="rect">
            <a:avLst/>
          </a:prstGeom>
          <a:noFill/>
        </p:spPr>
      </p:pic>
      <p:pic>
        <p:nvPicPr>
          <p:cNvPr id="10" name="Picture 2" descr="http://img3.zakaz.ua/x5.1360856470.ad72436478c_2013-03-01/x5.1360856470.SNCPSG10.obj.0.1.jpg.oe.jpg.pf.jpg.1350nowm.jpg.1350x.jpg"/>
          <p:cNvPicPr>
            <a:picLocks noChangeAspect="1" noChangeArrowheads="1"/>
          </p:cNvPicPr>
          <p:nvPr/>
        </p:nvPicPr>
        <p:blipFill>
          <a:blip r:embed="rId2" cstate="print"/>
          <a:srcRect l="14270" t="25519" r="11249"/>
          <a:stretch>
            <a:fillRect/>
          </a:stretch>
        </p:blipFill>
        <p:spPr bwMode="auto">
          <a:xfrm>
            <a:off x="5357818" y="2214554"/>
            <a:ext cx="1928826" cy="1928826"/>
          </a:xfrm>
          <a:prstGeom prst="rect">
            <a:avLst/>
          </a:prstGeom>
          <a:noFill/>
        </p:spPr>
      </p:pic>
      <p:pic>
        <p:nvPicPr>
          <p:cNvPr id="11" name="Picture 4" descr="http://zhurnal.siwatcher.ru/img/k/kornejchuk_a_a/vremena_goda_2009_05_23_kogda_jablonja_cvetjot/img_1356a_cvetok_rozovoj_jabloni.jpg"/>
          <p:cNvPicPr>
            <a:picLocks noChangeAspect="1" noChangeArrowheads="1"/>
          </p:cNvPicPr>
          <p:nvPr/>
        </p:nvPicPr>
        <p:blipFill>
          <a:blip r:embed="rId3" cstate="print"/>
          <a:srcRect t="3136" b="27865"/>
          <a:stretch>
            <a:fillRect/>
          </a:stretch>
        </p:blipFill>
        <p:spPr bwMode="auto">
          <a:xfrm>
            <a:off x="7358082" y="2214554"/>
            <a:ext cx="1636053" cy="1571636"/>
          </a:xfrm>
          <a:prstGeom prst="rect">
            <a:avLst/>
          </a:prstGeom>
          <a:noFill/>
        </p:spPr>
      </p:pic>
      <p:pic>
        <p:nvPicPr>
          <p:cNvPr id="12" name="Picture 8" descr="http://s.pfst.net/2013.08/29752518806a4224f0129aa8c262083e936f769a31b_b.jpg"/>
          <p:cNvPicPr>
            <a:picLocks noChangeAspect="1" noChangeArrowheads="1"/>
          </p:cNvPicPr>
          <p:nvPr/>
        </p:nvPicPr>
        <p:blipFill>
          <a:blip r:embed="rId4"/>
          <a:srcRect l="4651" r="4651"/>
          <a:stretch>
            <a:fillRect/>
          </a:stretch>
        </p:blipFill>
        <p:spPr bwMode="auto">
          <a:xfrm>
            <a:off x="3929058" y="4143380"/>
            <a:ext cx="2786082" cy="2073488"/>
          </a:xfrm>
          <a:prstGeom prst="rect">
            <a:avLst/>
          </a:prstGeom>
          <a:noFill/>
        </p:spPr>
      </p:pic>
      <p:pic>
        <p:nvPicPr>
          <p:cNvPr id="14" name="Picture 10" descr="https://im3-tub-ru.yandex.net/i?id=dd7974bf7357bce2e04525b297ae3b46&amp;n=33&amp;h=190&amp;w=196"/>
          <p:cNvPicPr>
            <a:picLocks noChangeAspect="1" noChangeArrowheads="1"/>
          </p:cNvPicPr>
          <p:nvPr/>
        </p:nvPicPr>
        <p:blipFill>
          <a:blip r:embed="rId5"/>
          <a:srcRect l="70866" t="59211"/>
          <a:stretch>
            <a:fillRect/>
          </a:stretch>
        </p:blipFill>
        <p:spPr bwMode="auto">
          <a:xfrm>
            <a:off x="7000892" y="4214818"/>
            <a:ext cx="1789606" cy="2428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</dc:creator>
  <cp:lastModifiedBy>Домашний</cp:lastModifiedBy>
  <cp:revision>17</cp:revision>
  <dcterms:created xsi:type="dcterms:W3CDTF">2016-01-18T05:23:54Z</dcterms:created>
  <dcterms:modified xsi:type="dcterms:W3CDTF">2016-01-18T15:52:51Z</dcterms:modified>
</cp:coreProperties>
</file>