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1" d="100"/>
          <a:sy n="91" d="100"/>
        </p:scale>
        <p:origin x="-228" y="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D0B1C-0AD3-4D58-B4D6-135AC593BF74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1124744"/>
            <a:ext cx="612068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915816" y="4149080"/>
            <a:ext cx="3763962" cy="17287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14488"/>
            <a:ext cx="8229600" cy="307183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3000"/>
              </a:spcBef>
              <a:spcAft>
                <a:spcPts val="3000"/>
              </a:spcAft>
            </a:pPr>
            <a:r>
              <a:rPr lang="ru-RU" sz="2800" dirty="0" smtClean="0"/>
              <a:t>Добрый человек                  потом – говори.</a:t>
            </a:r>
            <a:br>
              <a:rPr lang="ru-RU" sz="2800" dirty="0" smtClean="0"/>
            </a:br>
            <a:r>
              <a:rPr lang="ru-RU" sz="2800" dirty="0" smtClean="0"/>
              <a:t>Сначала думай                 добром и платят.</a:t>
            </a:r>
            <a:br>
              <a:rPr lang="ru-RU" sz="2800" dirty="0" smtClean="0"/>
            </a:br>
            <a:r>
              <a:rPr lang="ru-RU" sz="2800" dirty="0" smtClean="0"/>
              <a:t>Вырасти вырос                       добру и учит.</a:t>
            </a:r>
            <a:br>
              <a:rPr lang="ru-RU" sz="2800" dirty="0" smtClean="0"/>
            </a:br>
            <a:r>
              <a:rPr lang="ru-RU" sz="2800" dirty="0" smtClean="0"/>
              <a:t>Век живи                            а ума не вынес.</a:t>
            </a:r>
            <a:br>
              <a:rPr lang="ru-RU" sz="2800" dirty="0" smtClean="0"/>
            </a:br>
            <a:r>
              <a:rPr lang="ru-RU" sz="2800" dirty="0" smtClean="0"/>
              <a:t>За добро                                      век учись.</a:t>
            </a:r>
            <a:endParaRPr lang="ru-RU" sz="28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857620" y="2143116"/>
            <a:ext cx="1785950" cy="1214446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3786182" y="2214554"/>
            <a:ext cx="1500198" cy="500066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714744" y="3286124"/>
            <a:ext cx="1500198" cy="571504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857488" y="3857628"/>
            <a:ext cx="3214710" cy="571504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2857488" y="2714620"/>
            <a:ext cx="2214578" cy="178595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928934"/>
            <a:ext cx="8229600" cy="1143000"/>
          </a:xfrm>
        </p:spPr>
        <p:txBody>
          <a:bodyPr/>
          <a:lstStyle/>
          <a:p>
            <a:r>
              <a:rPr lang="ru-RU" dirty="0" smtClean="0"/>
              <a:t>За добро добром и платят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prikolnye-kartinki.ru/img/picture/Jul/20/c5a2ab1ddb13b3b0eb3f51c00cc31306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357298"/>
            <a:ext cx="6124328" cy="4122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im3-tub-ru.yandex.net/i?id=18ef668285ee948e801a07dffeffa745&amp;n=33&amp;h=215&amp;w=3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285992"/>
            <a:ext cx="5535810" cy="3190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64318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669900"/>
                </a:solidFill>
                <a:latin typeface="Comic Sans MS" pitchFamily="66" charset="0"/>
              </a:rPr>
              <a:t>Спасибо за урок!</a:t>
            </a:r>
            <a:endParaRPr lang="ru-RU" b="1" i="1" dirty="0">
              <a:solidFill>
                <a:srgbClr val="6699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71538" y="1214422"/>
            <a:ext cx="6858048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Придумано кем-то.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Просто и мудро при встрече здороваться!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Доброе утро!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Доброе утро солнцу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ea typeface="Times New Roman" pitchFamily="18" charset="0"/>
                <a:cs typeface="Times New Roman" pitchFamily="18" charset="0"/>
              </a:rPr>
              <a:t>птицам</a:t>
            </a:r>
            <a:endParaRPr kumimoji="0" lang="ru-RU" sz="2800" b="0" i="0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Доброе утро улыбчивым</a:t>
            </a:r>
            <a:r>
              <a:rPr lang="ru-RU" sz="2800" dirty="0" smtClean="0">
                <a:ea typeface="Times New Roman" pitchFamily="18" charset="0"/>
                <a:cs typeface="Times New Roman" pitchFamily="18" charset="0"/>
              </a:rPr>
              <a:t>, 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ицам!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И каждый становится добрым, доверчивым,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Пусть доброе утро длится до вечера…..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539552" y="692696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000232" y="1857364"/>
            <a:ext cx="514353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нтересная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сказка            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деревянная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палочка          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настольная </a:t>
            </a:r>
            <a:r>
              <a:rPr lang="ru-RU" sz="36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лампа            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волшебное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слово              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красивый </a:t>
            </a:r>
            <a:r>
              <a:rPr lang="ru-RU" sz="36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цветок               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928934"/>
            <a:ext cx="56436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Волшебное</a:t>
            </a:r>
            <a:r>
              <a:rPr lang="ru-RU" sz="4000" b="1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4000" b="1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слово 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071802" y="2714620"/>
            <a:ext cx="2928958" cy="150019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Волшебные слова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858016" y="2643182"/>
            <a:ext cx="2000264" cy="13573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извините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643702" y="714356"/>
            <a:ext cx="1928826" cy="13573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Спасибо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714744" y="285728"/>
            <a:ext cx="2000264" cy="128588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Будьте добры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57224" y="714356"/>
            <a:ext cx="1928826" cy="13573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Добрый день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14282" y="2714620"/>
            <a:ext cx="1928826" cy="12144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Здравст</a:t>
            </a:r>
            <a:r>
              <a:rPr lang="ru-RU" sz="2400" dirty="0" smtClean="0">
                <a:solidFill>
                  <a:schemeClr val="tx1"/>
                </a:solidFill>
              </a:rPr>
              <a:t>-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вуйте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071538" y="4929198"/>
            <a:ext cx="2143140" cy="13573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Пожалуй-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000496" y="5143512"/>
            <a:ext cx="2000264" cy="13573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До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свидания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357950" y="4429132"/>
            <a:ext cx="2428892" cy="13573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Спокойной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ночи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 flipH="1" flipV="1">
            <a:off x="4018356" y="2053818"/>
            <a:ext cx="1143008" cy="35719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4" idx="3"/>
          </p:cNvCxnSpPr>
          <p:nvPr/>
        </p:nvCxnSpPr>
        <p:spPr>
          <a:xfrm flipV="1">
            <a:off x="5643570" y="1872903"/>
            <a:ext cx="1282602" cy="1127469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3" idx="2"/>
          </p:cNvCxnSpPr>
          <p:nvPr/>
        </p:nvCxnSpPr>
        <p:spPr>
          <a:xfrm flipV="1">
            <a:off x="6000760" y="3321843"/>
            <a:ext cx="857256" cy="35719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10" idx="1"/>
          </p:cNvCxnSpPr>
          <p:nvPr/>
        </p:nvCxnSpPr>
        <p:spPr>
          <a:xfrm>
            <a:off x="5786446" y="3929066"/>
            <a:ext cx="927207" cy="698841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4"/>
          </p:cNvCxnSpPr>
          <p:nvPr/>
        </p:nvCxnSpPr>
        <p:spPr>
          <a:xfrm rot="16200000" flipH="1">
            <a:off x="4196950" y="4554148"/>
            <a:ext cx="928694" cy="25003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2750333" y="4321975"/>
            <a:ext cx="1071568" cy="57150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>
            <a:off x="2143110" y="3429000"/>
            <a:ext cx="928692" cy="7143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V="1">
            <a:off x="2357423" y="2000241"/>
            <a:ext cx="1071570" cy="928692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000372"/>
            <a:ext cx="8229600" cy="1143000"/>
          </a:xfrm>
        </p:spPr>
        <p:txBody>
          <a:bodyPr/>
          <a:lstStyle/>
          <a:p>
            <a:r>
              <a:rPr lang="ru-RU" dirty="0" smtClean="0"/>
              <a:t>А В а </a:t>
            </a:r>
            <a:r>
              <a:rPr lang="ru-RU" dirty="0" err="1" smtClean="0"/>
              <a:t>н</a:t>
            </a:r>
            <a:r>
              <a:rPr lang="ru-RU" dirty="0" smtClean="0"/>
              <a:t> т е л и в с е а е 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000240"/>
            <a:ext cx="8229600" cy="2214578"/>
          </a:xfrm>
        </p:spPr>
        <p:txBody>
          <a:bodyPr>
            <a:normAutofit/>
          </a:bodyPr>
          <a:lstStyle/>
          <a:p>
            <a:pPr>
              <a:spcAft>
                <a:spcPts val="5400"/>
              </a:spcAft>
            </a:pPr>
            <a:r>
              <a:rPr lang="ru-RU" dirty="0" smtClean="0"/>
              <a:t>Валентина Осеева</a:t>
            </a:r>
            <a:br>
              <a:rPr lang="ru-RU" dirty="0" smtClean="0"/>
            </a:br>
            <a:r>
              <a:rPr lang="ru-RU" b="1" i="1" dirty="0" smtClean="0"/>
              <a:t>«Волшебное слово»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857232"/>
            <a:ext cx="7786742" cy="5357850"/>
          </a:xfrm>
        </p:spPr>
        <p:txBody>
          <a:bodyPr numCol="2"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2400" dirty="0" smtClean="0"/>
              <a:t>Присел</a:t>
            </a:r>
            <a:br>
              <a:rPr lang="ru-RU" sz="2400" dirty="0" smtClean="0"/>
            </a:br>
            <a:r>
              <a:rPr lang="ru-RU" sz="2400" dirty="0" smtClean="0"/>
              <a:t>покосился</a:t>
            </a:r>
            <a:br>
              <a:rPr lang="ru-RU" sz="2400" dirty="0" smtClean="0"/>
            </a:br>
            <a:r>
              <a:rPr lang="ru-RU" sz="2400" dirty="0" smtClean="0"/>
              <a:t>буркнул</a:t>
            </a:r>
            <a:br>
              <a:rPr lang="ru-RU" sz="2400" dirty="0" smtClean="0"/>
            </a:br>
            <a:r>
              <a:rPr lang="ru-RU" sz="2400" dirty="0" smtClean="0"/>
              <a:t>сжал кулаки</a:t>
            </a:r>
            <a:br>
              <a:rPr lang="ru-RU" sz="2400" dirty="0" smtClean="0"/>
            </a:br>
            <a:r>
              <a:rPr lang="ru-RU" sz="2400" dirty="0" smtClean="0"/>
              <a:t>засопел от обиды</a:t>
            </a:r>
            <a:br>
              <a:rPr lang="ru-RU" sz="2400" dirty="0" smtClean="0"/>
            </a:br>
            <a:r>
              <a:rPr lang="ru-RU" sz="2400" dirty="0" smtClean="0"/>
              <a:t>стукнул кулаком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говорил тихим голосом</a:t>
            </a:r>
            <a:br>
              <a:rPr lang="ru-RU" sz="2400" dirty="0" smtClean="0"/>
            </a:br>
            <a:r>
              <a:rPr lang="ru-RU" sz="2400" dirty="0" smtClean="0"/>
              <a:t>смотрел в глаза </a:t>
            </a:r>
            <a:br>
              <a:rPr lang="ru-RU" sz="2400" dirty="0" smtClean="0"/>
            </a:br>
            <a:r>
              <a:rPr lang="ru-RU" sz="2400" dirty="0" smtClean="0"/>
              <a:t>думал о волшебном слове</a:t>
            </a:r>
            <a:br>
              <a:rPr lang="ru-RU" sz="2400" dirty="0" smtClean="0"/>
            </a:br>
            <a:r>
              <a:rPr lang="ru-RU" sz="2400" dirty="0" smtClean="0"/>
              <a:t>подпрыгнул от радости</a:t>
            </a:r>
            <a:br>
              <a:rPr lang="ru-RU" sz="2400" dirty="0" smtClean="0"/>
            </a:br>
            <a:r>
              <a:rPr lang="ru-RU" sz="2400" dirty="0" smtClean="0"/>
              <a:t>прошептал</a:t>
            </a:r>
            <a:br>
              <a:rPr lang="ru-RU" sz="2400" dirty="0" smtClean="0"/>
            </a:br>
            <a:r>
              <a:rPr lang="ru-RU" sz="2400" dirty="0" smtClean="0"/>
              <a:t>глядя в глаза</a:t>
            </a:r>
            <a:br>
              <a:rPr lang="ru-RU" sz="2400" dirty="0" smtClean="0"/>
            </a:br>
            <a:r>
              <a:rPr lang="ru-RU" sz="2400" dirty="0" smtClean="0"/>
              <a:t>прислушивался</a:t>
            </a:r>
            <a:br>
              <a:rPr lang="ru-RU" sz="2400" dirty="0" smtClean="0"/>
            </a:br>
            <a:r>
              <a:rPr lang="ru-RU" sz="2400" dirty="0" smtClean="0"/>
              <a:t>сидел тихо</a:t>
            </a:r>
            <a:br>
              <a:rPr lang="ru-RU" sz="2400" dirty="0" smtClean="0"/>
            </a:br>
            <a:r>
              <a:rPr lang="ru-RU" sz="2400" dirty="0" smtClean="0"/>
              <a:t>положил руку на плечо</a:t>
            </a:r>
            <a:br>
              <a:rPr lang="ru-RU" sz="2400" dirty="0" smtClean="0"/>
            </a:br>
            <a:r>
              <a:rPr lang="ru-RU" sz="2400" dirty="0" smtClean="0"/>
              <a:t>попросил тихо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14612" y="2071678"/>
            <a:ext cx="3071834" cy="763586"/>
          </a:xfrm>
        </p:spPr>
        <p:txBody>
          <a:bodyPr>
            <a:normAutofit fontScale="85000" lnSpcReduction="20000"/>
          </a:bodyPr>
          <a:lstStyle/>
          <a:p>
            <a:r>
              <a:rPr lang="ru-RU" sz="6000" dirty="0" err="1" smtClean="0"/>
              <a:t>синквейн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78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А В а н т е л и в с е а е О</vt:lpstr>
      <vt:lpstr>Валентина Осеева «Волшебное слово»</vt:lpstr>
      <vt:lpstr>Присел покосился буркнул сжал кулаки засопел от обиды стукнул кулаком     говорил тихим голосом смотрел в глаза  думал о волшебном слове подпрыгнул от радости прошептал глядя в глаза прислушивался сидел тихо положил руку на плечо попросил тихо</vt:lpstr>
      <vt:lpstr>Слайд 9</vt:lpstr>
      <vt:lpstr>Добрый человек                  потом – говори. Сначала думай                 добром и платят. Вырасти вырос                       добру и учит. Век живи                            а ума не вынес. За добро                                      век учись.</vt:lpstr>
      <vt:lpstr>За добро добром и платят</vt:lpstr>
      <vt:lpstr>Слайд 12</vt:lpstr>
      <vt:lpstr>Слайд 13</vt:lpstr>
      <vt:lpstr>Спасибо за урок!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Домашний</cp:lastModifiedBy>
  <cp:revision>5</cp:revision>
  <dcterms:created xsi:type="dcterms:W3CDTF">2013-08-17T11:04:20Z</dcterms:created>
  <dcterms:modified xsi:type="dcterms:W3CDTF">2017-03-02T18:19:51Z</dcterms:modified>
</cp:coreProperties>
</file>