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B257EA4-6526-4972-829B-ED8F67EB68E3}"/>
    <pc:docChg chg="modSld">
      <pc:chgData name="" userId="" providerId="" clId="Web-{CB257EA4-6526-4972-829B-ED8F67EB68E3}" dt="2018-04-24T18:28:03.604" v="55"/>
      <pc:docMkLst>
        <pc:docMk/>
      </pc:docMkLst>
      <pc:sldChg chg="addSp modSp">
        <pc:chgData name="" userId="" providerId="" clId="Web-{CB257EA4-6526-4972-829B-ED8F67EB68E3}" dt="2018-04-24T18:28:03.604" v="55"/>
        <pc:sldMkLst>
          <pc:docMk/>
          <pc:sldMk cId="1438202221" sldId="256"/>
        </pc:sldMkLst>
        <pc:picChg chg="add mod modCrop">
          <ac:chgData name="" userId="" providerId="" clId="Web-{CB257EA4-6526-4972-829B-ED8F67EB68E3}" dt="2018-04-24T18:23:05.307" v="42"/>
          <ac:picMkLst>
            <pc:docMk/>
            <pc:sldMk cId="1438202221" sldId="256"/>
            <ac:picMk id="2" creationId="{EE11D3FB-0677-4B93-BB2C-28DACE793DD1}"/>
          </ac:picMkLst>
        </pc:picChg>
        <pc:picChg chg="add mod modCrop">
          <ac:chgData name="" userId="" providerId="" clId="Web-{CB257EA4-6526-4972-829B-ED8F67EB68E3}" dt="2018-04-24T18:23:17.604" v="43"/>
          <ac:picMkLst>
            <pc:docMk/>
            <pc:sldMk cId="1438202221" sldId="256"/>
            <ac:picMk id="4" creationId="{A81E561A-02A8-48ED-9B0C-3FD2ABBC441A}"/>
          </ac:picMkLst>
        </pc:picChg>
        <pc:picChg chg="add mod modCrop">
          <ac:chgData name="" userId="" providerId="" clId="Web-{CB257EA4-6526-4972-829B-ED8F67EB68E3}" dt="2018-04-24T18:28:03.604" v="55"/>
          <ac:picMkLst>
            <pc:docMk/>
            <pc:sldMk cId="1438202221" sldId="256"/>
            <ac:picMk id="6" creationId="{4FC9E18D-104E-4599-879F-D3941B706A65}"/>
          </ac:picMkLst>
        </pc:picChg>
        <pc:picChg chg="add mod">
          <ac:chgData name="" userId="" providerId="" clId="Web-{CB257EA4-6526-4972-829B-ED8F67EB68E3}" dt="2018-04-24T18:25:00.417" v="49"/>
          <ac:picMkLst>
            <pc:docMk/>
            <pc:sldMk cId="1438202221" sldId="256"/>
            <ac:picMk id="8" creationId="{DD3A5758-E5CA-4D7E-8E93-944EA1E1208F}"/>
          </ac:picMkLst>
        </pc:picChg>
        <pc:picChg chg="add mod">
          <ac:chgData name="" userId="" providerId="" clId="Web-{CB257EA4-6526-4972-829B-ED8F67EB68E3}" dt="2018-04-24T18:24:23.573" v="47"/>
          <ac:picMkLst>
            <pc:docMk/>
            <pc:sldMk cId="1438202221" sldId="256"/>
            <ac:picMk id="10" creationId="{CE80E904-6455-4E6D-9E4D-DD66A41C5C0E}"/>
          </ac:picMkLst>
        </pc:picChg>
        <pc:picChg chg="add mod">
          <ac:chgData name="" userId="" providerId="" clId="Web-{CB257EA4-6526-4972-829B-ED8F67EB68E3}" dt="2018-04-24T18:25:13.995" v="50"/>
          <ac:picMkLst>
            <pc:docMk/>
            <pc:sldMk cId="1438202221" sldId="256"/>
            <ac:picMk id="12" creationId="{CF1F6C96-24FB-4FCB-851F-C9576B96234E}"/>
          </ac:picMkLst>
        </pc:picChg>
      </pc:sldChg>
    </pc:docChg>
  </pc:docChgLst>
  <pc:docChgLst>
    <pc:chgData clId="Web-{88F0EB40-96C7-4C97-9C38-88AD2CF6A501}"/>
    <pc:docChg chg="modSld">
      <pc:chgData name="" userId="" providerId="" clId="Web-{88F0EB40-96C7-4C97-9C38-88AD2CF6A501}" dt="2018-04-24T18:05:04.712" v="0"/>
      <pc:docMkLst>
        <pc:docMk/>
      </pc:docMkLst>
      <pc:sldChg chg="delSp mod modClrScheme chgLayout">
        <pc:chgData name="" userId="" providerId="" clId="Web-{88F0EB40-96C7-4C97-9C38-88AD2CF6A501}" dt="2018-04-24T18:05:04.712" v="0"/>
        <pc:sldMkLst>
          <pc:docMk/>
          <pc:sldMk cId="1438202221" sldId="256"/>
        </pc:sldMkLst>
        <pc:spChg chg="del">
          <ac:chgData name="" userId="" providerId="" clId="Web-{88F0EB40-96C7-4C97-9C38-88AD2CF6A501}" dt="2018-04-24T18:05:04.712" v="0"/>
          <ac:spMkLst>
            <pc:docMk/>
            <pc:sldMk cId="1438202221" sldId="256"/>
            <ac:spMk id="2" creationId="{00000000-0000-0000-0000-000000000000}"/>
          </ac:spMkLst>
        </pc:spChg>
        <pc:spChg chg="del">
          <ac:chgData name="" userId="" providerId="" clId="Web-{88F0EB40-96C7-4C97-9C38-88AD2CF6A501}" dt="2018-04-24T18:05:04.712" v="0"/>
          <ac:spMkLst>
            <pc:docMk/>
            <pc:sldMk cId="1438202221" sldId="256"/>
            <ac:spMk id="3" creationId="{00000000-0000-0000-0000-000000000000}"/>
          </ac:spMkLst>
        </pc:spChg>
      </pc:sldChg>
    </pc:docChg>
  </pc:docChgLst>
  <pc:docChgLst>
    <pc:chgData clId="Web-{99C79D33-7C19-4031-96C0-3CD5202E3A17}"/>
    <pc:docChg chg="modSld">
      <pc:chgData name="" userId="" providerId="" clId="Web-{99C79D33-7C19-4031-96C0-3CD5202E3A17}" dt="2018-04-24T18:47:05.398" v="159"/>
      <pc:docMkLst>
        <pc:docMk/>
      </pc:docMkLst>
      <pc:sldChg chg="addSp modSp mod modClrScheme chgLayout modNotes">
        <pc:chgData name="" userId="" providerId="" clId="Web-{99C79D33-7C19-4031-96C0-3CD5202E3A17}" dt="2018-04-24T18:47:05.398" v="158"/>
        <pc:sldMkLst>
          <pc:docMk/>
          <pc:sldMk cId="1438202221" sldId="256"/>
        </pc:sldMkLst>
        <pc:spChg chg="add mod ord">
          <ac:chgData name="" userId="" providerId="" clId="Web-{99C79D33-7C19-4031-96C0-3CD5202E3A17}" dt="2018-04-24T18:47:05.398" v="158"/>
          <ac:spMkLst>
            <pc:docMk/>
            <pc:sldMk cId="1438202221" sldId="256"/>
            <ac:spMk id="5" creationId="{918B6ADD-F248-4AB9-8D2F-E2699A781C3C}"/>
          </ac:spMkLst>
        </pc:spChg>
        <pc:spChg chg="add mod ord">
          <ac:chgData name="" userId="" providerId="" clId="Web-{99C79D33-7C19-4031-96C0-3CD5202E3A17}" dt="2018-04-24T18:46:15.758" v="153"/>
          <ac:spMkLst>
            <pc:docMk/>
            <pc:sldMk cId="1438202221" sldId="256"/>
            <ac:spMk id="7" creationId="{294F6CE4-714E-4EC4-8549-CCAF7315AA50}"/>
          </ac:spMkLst>
        </pc:spChg>
        <pc:spChg chg="add mod">
          <ac:chgData name="" userId="" providerId="" clId="Web-{99C79D33-7C19-4031-96C0-3CD5202E3A17}" dt="2018-04-24T18:45:21.679" v="152"/>
          <ac:spMkLst>
            <pc:docMk/>
            <pc:sldMk cId="1438202221" sldId="256"/>
            <ac:spMk id="9" creationId="{CCFA0C2F-3105-40DD-836F-CD7C0838A225}"/>
          </ac:spMkLst>
        </pc:spChg>
        <pc:picChg chg="mod">
          <ac:chgData name="" userId="" providerId="" clId="Web-{99C79D33-7C19-4031-96C0-3CD5202E3A17}" dt="2018-04-24T18:38:35.539" v="54"/>
          <ac:picMkLst>
            <pc:docMk/>
            <pc:sldMk cId="1438202221" sldId="256"/>
            <ac:picMk id="2" creationId="{EE11D3FB-0677-4B93-BB2C-28DACE793DD1}"/>
          </ac:picMkLst>
        </pc:picChg>
        <pc:picChg chg="mod">
          <ac:chgData name="" userId="" providerId="" clId="Web-{99C79D33-7C19-4031-96C0-3CD5202E3A17}" dt="2018-04-24T18:38:00.523" v="52"/>
          <ac:picMkLst>
            <pc:docMk/>
            <pc:sldMk cId="1438202221" sldId="256"/>
            <ac:picMk id="4" creationId="{A81E561A-02A8-48ED-9B0C-3FD2ABBC441A}"/>
          </ac:picMkLst>
        </pc:picChg>
        <pc:picChg chg="mod">
          <ac:chgData name="" userId="" providerId="" clId="Web-{99C79D33-7C19-4031-96C0-3CD5202E3A17}" dt="2018-04-24T18:37:53.164" v="51"/>
          <ac:picMkLst>
            <pc:docMk/>
            <pc:sldMk cId="1438202221" sldId="256"/>
            <ac:picMk id="6" creationId="{4FC9E18D-104E-4599-879F-D3941B706A65}"/>
          </ac:picMkLst>
        </pc:picChg>
        <pc:picChg chg="mod">
          <ac:chgData name="" userId="" providerId="" clId="Web-{99C79D33-7C19-4031-96C0-3CD5202E3A17}" dt="2018-04-24T18:37:41.242" v="49"/>
          <ac:picMkLst>
            <pc:docMk/>
            <pc:sldMk cId="1438202221" sldId="256"/>
            <ac:picMk id="8" creationId="{DD3A5758-E5CA-4D7E-8E93-944EA1E1208F}"/>
          </ac:picMkLst>
        </pc:picChg>
        <pc:picChg chg="mod">
          <ac:chgData name="" userId="" providerId="" clId="Web-{99C79D33-7C19-4031-96C0-3CD5202E3A17}" dt="2018-04-24T18:37:24.992" v="47"/>
          <ac:picMkLst>
            <pc:docMk/>
            <pc:sldMk cId="1438202221" sldId="256"/>
            <ac:picMk id="10" creationId="{CE80E904-6455-4E6D-9E4D-DD66A41C5C0E}"/>
          </ac:picMkLst>
        </pc:picChg>
        <pc:picChg chg="mod">
          <ac:chgData name="" userId="" providerId="" clId="Web-{99C79D33-7C19-4031-96C0-3CD5202E3A17}" dt="2018-04-24T18:38:10.382" v="53"/>
          <ac:picMkLst>
            <pc:docMk/>
            <pc:sldMk cId="1438202221" sldId="256"/>
            <ac:picMk id="12" creationId="{CF1F6C96-24FB-4FCB-851F-C9576B9623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14B1C-4750-4B0D-BABE-B17E3E9D4F98}" type="datetimeFigureOut">
              <a:rPr lang="ru-RU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1523-E98C-4278-AE08-7648BB3062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8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91523-E98C-4278-AE08-7648BB3062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6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3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C7D-04E5-2441-8436-74CBFCC565E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>
            <a:extLst>
              <a:ext uri="{FF2B5EF4-FFF2-40B4-BE49-F238E27FC236}">
                <a16:creationId xmlns:a16="http://schemas.microsoft.com/office/drawing/2014/main" id="{294F6CE4-714E-4EC4-8549-CCAF7315AA50}"/>
              </a:ext>
            </a:extLst>
          </p:cNvPr>
          <p:cNvSpPr/>
          <p:nvPr/>
        </p:nvSpPr>
        <p:spPr>
          <a:xfrm>
            <a:off x="153198" y="-1414687"/>
            <a:ext cx="4552850" cy="1249520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2" descr="Изображение выглядит как человек, стол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E11D3FB-0677-4B93-BB2C-28DACE793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14" t="4965" b="355"/>
          <a:stretch/>
        </p:blipFill>
        <p:spPr>
          <a:xfrm>
            <a:off x="151990" y="2043095"/>
            <a:ext cx="2870182" cy="2152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4" descr="Изображение выглядит как человек, стол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81E561A-02A8-48ED-9B0C-3FD2ABBC44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68" t="8333" r="735" b="11274"/>
          <a:stretch/>
        </p:blipFill>
        <p:spPr>
          <a:xfrm>
            <a:off x="6082538" y="2491637"/>
            <a:ext cx="2892762" cy="1750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6" descr="Изображение выглядит как человек, стена, внутренний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FC9E18D-104E-4599-879F-D3941B706A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28" r="389" b="25907"/>
          <a:stretch/>
        </p:blipFill>
        <p:spPr>
          <a:xfrm>
            <a:off x="3227917" y="2595041"/>
            <a:ext cx="2549460" cy="1545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8" descr="Изображение выглядит как человек, стол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D3A5758-E5CA-4D7E-8E93-944EA1E12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138" y="4615775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10" descr="Изображение выглядит как человек, стол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E80E904-6455-4E6D-9E4D-DD66A41C5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90" y="4618349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2" descr="Изображение выглядит как человек, стол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F1F6C96-24FB-4FCB-851F-C9576B9623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206" y="4582445"/>
            <a:ext cx="2721836" cy="20146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8B6ADD-F248-4AB9-8D2F-E2699A78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cs typeface="Calibri"/>
              </a:rPr>
              <a:t>Мастер - класс с родителями</a:t>
            </a:r>
            <a:br>
              <a:rPr lang="ru-RU" dirty="0">
                <a:cs typeface="Calibri"/>
              </a:rPr>
            </a:br>
            <a:r>
              <a:rPr lang="ru-RU" dirty="0">
                <a:solidFill>
                  <a:srgbClr val="953734"/>
                </a:solidFill>
                <a:cs typeface="Calibri"/>
              </a:rPr>
              <a:t>"Дрезденская тарелка" </a:t>
            </a:r>
            <a:r>
              <a:rPr lang="ru-RU" dirty="0">
                <a:cs typeface="Calibri"/>
              </a:rPr>
              <a:t>(пэчворк)</a:t>
            </a:r>
            <a:endParaRPr lang="ru-RU" dirty="0"/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CCFA0C2F-3105-40DD-836F-CD7C0838A225}"/>
              </a:ext>
            </a:extLst>
          </p:cNvPr>
          <p:cNvSpPr/>
          <p:nvPr/>
        </p:nvSpPr>
        <p:spPr>
          <a:xfrm flipV="1">
            <a:off x="11224140" y="804288"/>
            <a:ext cx="914400" cy="67024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02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1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Мастер - класс с родителями "Дрезденская тарелка" (пэчворк)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92</cp:revision>
  <dcterms:modified xsi:type="dcterms:W3CDTF">2018-04-24T18:47:23Z</dcterms:modified>
</cp:coreProperties>
</file>