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78" r:id="rId12"/>
    <p:sldId id="263" r:id="rId13"/>
    <p:sldId id="268" r:id="rId14"/>
    <p:sldId id="269" r:id="rId15"/>
    <p:sldId id="280" r:id="rId16"/>
    <p:sldId id="281" r:id="rId17"/>
    <p:sldId id="270" r:id="rId18"/>
    <p:sldId id="288" r:id="rId19"/>
    <p:sldId id="271" r:id="rId20"/>
    <p:sldId id="272" r:id="rId21"/>
    <p:sldId id="282" r:id="rId22"/>
    <p:sldId id="283" r:id="rId23"/>
    <p:sldId id="286" r:id="rId24"/>
    <p:sldId id="287" r:id="rId25"/>
    <p:sldId id="273" r:id="rId26"/>
    <p:sldId id="291" r:id="rId27"/>
    <p:sldId id="292" r:id="rId28"/>
    <p:sldId id="274" r:id="rId29"/>
    <p:sldId id="289" r:id="rId30"/>
    <p:sldId id="275" r:id="rId31"/>
    <p:sldId id="276" r:id="rId32"/>
    <p:sldId id="277" r:id="rId33"/>
    <p:sldId id="290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4372A0C-E39E-40D1-AB8F-6CF8F07DA65D}" type="datetimeFigureOut">
              <a:rPr lang="ru-RU"/>
              <a:pPr>
                <a:defRPr/>
              </a:pPr>
              <a:t>21.03.2017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0A73953-F3AA-4DFD-A882-661B09BBD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ADA22-7BE1-472C-A825-DBBED19BC9A5}" type="datetimeFigureOut">
              <a:rPr lang="ru-RU"/>
              <a:pPr>
                <a:defRPr/>
              </a:pPr>
              <a:t>21.03.2017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4C270-EAC1-4C65-BEC1-E296FB894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626A31-6FD0-481D-8E53-2A6EA66A36A5}" type="datetimeFigureOut">
              <a:rPr lang="ru-RU"/>
              <a:pPr>
                <a:defRPr/>
              </a:pPr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57A00E0-CBBE-4EE5-B79E-7ED77237B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B0C66-ADDF-4074-A070-77C2B364D162}" type="datetimeFigureOut">
              <a:rPr lang="ru-RU"/>
              <a:pPr>
                <a:defRPr/>
              </a:pPr>
              <a:t>21.03.2017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ED82F-BB7C-4736-B95A-945EA5059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617B8CE-ED18-4214-A37D-A023BF8FDC7C}" type="datetimeFigureOut">
              <a:rPr lang="ru-RU"/>
              <a:pPr>
                <a:defRPr/>
              </a:pPr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9BD200-BA41-4802-BEA8-4B64FC931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4B857-1043-4D8B-91E7-6DBD24784848}" type="datetimeFigureOut">
              <a:rPr lang="ru-RU"/>
              <a:pPr>
                <a:defRPr/>
              </a:pPr>
              <a:t>21.03.2017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430CF-EF59-44C0-A5B1-51BC65AAE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EB4D3-23F4-4EDF-968E-39426BEF937E}" type="datetimeFigureOut">
              <a:rPr lang="ru-RU"/>
              <a:pPr>
                <a:defRPr/>
              </a:pPr>
              <a:t>21.03.2017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BE09C-AA55-4CC9-93D8-B5A6272B1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D572C-2754-4CF2-8A72-6967E69E16A5}" type="datetimeFigureOut">
              <a:rPr lang="ru-RU"/>
              <a:pPr>
                <a:defRPr/>
              </a:pPr>
              <a:t>21.03.2017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E3C51-76C6-4171-AC72-30B0D3D06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78776-4FED-4EBE-ADE3-7B0DB1809EC0}" type="datetimeFigureOut">
              <a:rPr lang="ru-RU"/>
              <a:pPr>
                <a:defRPr/>
              </a:pPr>
              <a:t>21.03.2017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CCCCE-DEA3-43CC-A160-2D187FC0B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D7ABF-4926-4AE9-B098-1FEFC70279FB}" type="datetimeFigureOut">
              <a:rPr lang="ru-RU"/>
              <a:pPr>
                <a:defRPr/>
              </a:pPr>
              <a:t>21.03.2017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BA890-7D54-4C3A-B8E5-6D0F4CFC1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2607BE-7AC1-4F18-99FD-9C8573473444}" type="datetimeFigureOut">
              <a:rPr lang="ru-RU"/>
              <a:pPr>
                <a:defRPr/>
              </a:pPr>
              <a:t>21.03.2017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88B151-ED8C-4452-AFE8-C54E76380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F184E70-E65E-41CB-A4B5-32DAE6FA91AD}" type="datetimeFigureOut">
              <a:rPr lang="ru-RU"/>
              <a:pPr>
                <a:defRPr/>
              </a:pPr>
              <a:t>21.03.2017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4BC5C95-4A18-473F-A353-7058B4A98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1" r:id="rId2"/>
    <p:sldLayoutId id="2147483729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30" r:id="rId9"/>
    <p:sldLayoutId id="2147483727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moodle.loiro.ru/course/view.php?id=90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Открытое занятие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творческом объединении 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Step by Step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Тема: 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At a cafe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Возраст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обучающихся: 10-12 лет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обучения: 1-й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Разработала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Сытник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Оксана Борисовна,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педагог дополнительного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Гатчина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2017г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587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endParaRPr lang="en-US" altLang="zh-CN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en-US" altLang="zh-CN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en-US" altLang="zh-CN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en-US" altLang="zh-CN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zh-CN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 занятия</a:t>
            </a:r>
            <a:r>
              <a:rPr lang="ru-RU" altLang="zh-CN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zh-CN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комбинированное</a:t>
            </a:r>
            <a:endParaRPr lang="en-US" altLang="zh-CN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ru-RU" altLang="zh-CN" sz="32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ru-RU" altLang="zh-CN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Длительность занятия</a:t>
            </a:r>
            <a:r>
              <a:rPr lang="ru-RU" altLang="zh-CN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zh-CN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45 мин </a:t>
            </a:r>
            <a:endParaRPr lang="en-US" altLang="zh-CN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defRPr/>
            </a:pPr>
            <a:endParaRPr lang="ru-RU" altLang="zh-CN" sz="32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ru-RU" altLang="zh-CN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Форма организации работы</a:t>
            </a:r>
            <a:r>
              <a:rPr lang="ru-RU" altLang="zh-CN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zh-CN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групповая</a:t>
            </a:r>
            <a:endParaRPr lang="ru-RU" altLang="zh-CN" sz="32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endParaRPr lang="ru-RU" altLang="zh-CN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ru-RU" altLang="zh-CN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Учебная группа </a:t>
            </a:r>
            <a:r>
              <a:rPr lang="ru-RU" altLang="zh-CN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10 обучающихся в возрасте </a:t>
            </a:r>
          </a:p>
          <a:p>
            <a:pPr algn="just" eaLnBrk="0" hangingPunct="0">
              <a:defRPr/>
            </a:pPr>
            <a:r>
              <a:rPr lang="ru-RU" altLang="zh-CN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10-12 лет (4 девочки, 6 мальчиков)</a:t>
            </a:r>
          </a:p>
          <a:p>
            <a:pPr algn="just" eaLnBrk="0" hangingPunct="0">
              <a:defRPr/>
            </a:pPr>
            <a:endParaRPr lang="ru-RU" altLang="zh-CN" sz="32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ru-RU" altLang="zh-CN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1-й</a:t>
            </a:r>
            <a:r>
              <a:rPr lang="ru-RU" altLang="zh-CN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год обучения.</a:t>
            </a:r>
            <a:endParaRPr lang="ru-RU" altLang="zh-C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DCIM\101PHOTO\SAM_0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714375"/>
            <a:ext cx="7286625" cy="546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6897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Дидактический материал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магнитола, аудиозапись, раздаточный материал - печатный текст, материал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творч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работ.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оснащение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занятия: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аудитория 17м2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мебель для размещения – 6 парт для обучающихся и 1 стол педагога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учебное оборудование (рабочая доска, канцелярские принадлежности)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технические средства обучения (магнитола, диск)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материал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творч.работ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печатный текст (диалоги «В кафе», кроссворд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дом.задания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План занятия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1. Вводная, организационная часть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(4 мин):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ru-RU" sz="2600" i="1" dirty="0">
                <a:solidFill>
                  <a:schemeClr val="tx1">
                    <a:tint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Приветствие (1 мин)</a:t>
            </a:r>
            <a:endParaRPr lang="ru-RU" sz="2600" dirty="0">
              <a:solidFill>
                <a:schemeClr val="tx1">
                  <a:tint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Hello! Nice to meet you! How are you?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Обучающиеся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Fine, thank you!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Good, sit down, please!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ru-RU" sz="2600" i="1" dirty="0">
                <a:solidFill>
                  <a:schemeClr val="tx1">
                    <a:tint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Постановка цели занятия (</a:t>
            </a:r>
            <a:r>
              <a:rPr lang="en-US" sz="2600" i="1" dirty="0">
                <a:solidFill>
                  <a:schemeClr val="tx1">
                    <a:tint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600" i="1" dirty="0">
                <a:solidFill>
                  <a:schemeClr val="tx1">
                    <a:tint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мин)</a:t>
            </a:r>
            <a:endParaRPr lang="ru-RU" sz="2600" dirty="0">
              <a:solidFill>
                <a:schemeClr val="tx1">
                  <a:tint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Please, tell me – do you sometimes go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café? Do you like it there?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What do we usually eat at a café?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Обучающиеся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Chicken, meat, fries, burgers, salad, pizza, nuggets, ice-cream, tea, coffee, cakes, cocktail…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Ok! Let’s talk about food and drinks today!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План занятия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7239000" cy="51704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900" b="1" i="1" dirty="0">
                <a:latin typeface="Times New Roman" pitchFamily="18" charset="0"/>
                <a:cs typeface="Times New Roman" pitchFamily="18" charset="0"/>
              </a:rPr>
              <a:t>Основная часть </a:t>
            </a:r>
            <a:r>
              <a:rPr lang="en-US" sz="2900" i="1" dirty="0">
                <a:latin typeface="Times New Roman" pitchFamily="18" charset="0"/>
                <a:cs typeface="Times New Roman" pitchFamily="18" charset="0"/>
              </a:rPr>
              <a:t>(40 </a:t>
            </a: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мин</a:t>
            </a:r>
            <a:r>
              <a:rPr lang="en-US" sz="2900" i="1" dirty="0">
                <a:latin typeface="Times New Roman" pitchFamily="18" charset="0"/>
                <a:cs typeface="Times New Roman" pitchFamily="18" charset="0"/>
              </a:rPr>
              <a:t>):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ru-RU" sz="2900" i="1" dirty="0">
                <a:solidFill>
                  <a:schemeClr val="tx1">
                    <a:tint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Введение нового образовательного материала (15 мин)</a:t>
            </a:r>
            <a:endParaRPr lang="ru-RU" sz="2900" dirty="0">
              <a:solidFill>
                <a:schemeClr val="tx1">
                  <a:tint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Let’s listen to some dialogues “At a café”. You should understand what the assistant and customers say.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(Во время прослушивания необходимо понять, как официант обращается к посетителю кафе (фразы повторяются) и как посетители делают заказ). </a:t>
            </a: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Прослушивание аудиозаписи.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По ходу прослушивания возможна запись детьми отдельных фраз в тетрадь.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What did you hear? What did the assistant say?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Обучающиеся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Can I help you? Would you like…? 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did the customers answer?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Обучающиеся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I’d like some… Could I have…? Yes, please! No, thanks.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Great! Now let’s read two dialogues and underline the useful phrases.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(Чтение, знакомство с лексикой, повторение ранее изученного.)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F:\DCIM\101PHOTO\SAM_99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00063"/>
            <a:ext cx="773430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DCIM\101PHOTO\SAM_99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500063"/>
            <a:ext cx="7805737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План занятия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7239000" cy="524192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Now, please, listen to the assistant and answer her questions after the ‘beep’. Please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get ready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(прослушивание аудиозаписи, обучающиеся отвечают на вопросы)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Assistant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Hello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Can I help you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(You order a cheese burger.)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Can I have a cheese burger?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Assistant: Would you like any fries with that?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(You order a large fries.)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Large fries, please.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Assistant: Would you like a drink?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(You order an orange juice.)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I’d like some orange juice.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Assistant: Would you like anything else?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(You order a doughnut.)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Yes, a doughnut, please.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Assistant: That’s 3,75, please.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DCIM\101PHOTO\SAM_0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571500"/>
            <a:ext cx="75438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План занятия</a:t>
            </a:r>
            <a:br>
              <a:rPr lang="ru-RU" dirty="0"/>
            </a:br>
            <a:endParaRPr lang="ru-RU" dirty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Физкультминутка (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  мин)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: Let’s play a “food” game. 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If I name some fruit – you clap.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If I name some vegetables – you put your arms on hips.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If I name some drinks – you turn around.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So, let’s play!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(apples, tomatoes, tea, bananas, cucumbers, juice, carrots, pears, cocoa, potatoes, milk, apricots)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Good! Take your seats, please.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 smtClean="0"/>
              <a:t>Тема занятия - «</a:t>
            </a:r>
            <a:r>
              <a:rPr lang="en-US" u="sng" dirty="0" smtClean="0"/>
              <a:t>At a cafe</a:t>
            </a:r>
            <a:r>
              <a:rPr lang="ru-RU" u="sng" dirty="0" smtClean="0"/>
              <a:t>»</a:t>
            </a:r>
            <a:endParaRPr lang="ru-RU" dirty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Дата проведения занятия: 17.02.2017г.</a:t>
            </a:r>
            <a:endParaRPr lang="en-US" sz="28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Место занятия в ДОП -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относится к разделу «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We speak English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Topics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Цель занятия:</a:t>
            </a: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 Закрепление материала по теме «</a:t>
            </a: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Food</a:t>
            </a: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At a cafe</a:t>
            </a: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План занятия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7239000" cy="5241925"/>
          </a:xfrm>
        </p:spPr>
        <p:txBody>
          <a:bodyPr>
            <a:normAutofit fontScale="85000" lnSpcReduction="20000"/>
          </a:bodyPr>
          <a:lstStyle/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ru-RU" sz="2600" i="1" dirty="0">
                <a:solidFill>
                  <a:schemeClr val="tx1">
                    <a:tint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Обобщение, систематизация и закрепление материала (22 мин)</a:t>
            </a:r>
            <a:endParaRPr lang="ru-RU" sz="2600" dirty="0">
              <a:solidFill>
                <a:schemeClr val="tx1">
                  <a:tint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Let’s have a look at the blackboard. You can see a menu at a «Yummy!» cafe.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(Педагог показывает пример оформления меню кафе)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make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teams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2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cafes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You should name your café and make a menu.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Then you should present it like this 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демонстрирует педагог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Hello! Welcome to our “Yummy!” café!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Today on the menu we have cheese burgers, fries, chicken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nuggets,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pizza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Coke, orange juice, ice-cream for you! Have a nice meal!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Please, take the paper and markers. I give you 5 minutes to make your menu.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you ready to present your café?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Обучающиеся: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Представляют свои кафе и меню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DCIM\101PHOTO\SAM_99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00063"/>
            <a:ext cx="7877175" cy="590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DCIM\101PHOTO\SAM_99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500063"/>
            <a:ext cx="7805737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DCIM\101PHOTO\SAM_99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714375"/>
            <a:ext cx="7591425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DCIM\101PHOTO\SAM_99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71500"/>
            <a:ext cx="7662863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План занятия</a:t>
            </a:r>
            <a:br>
              <a:rPr lang="ru-RU" dirty="0"/>
            </a:br>
            <a:endParaRPr lang="ru-RU" dirty="0"/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Now, let’s visit you café!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Необходимо  в каждом кафе выбрать официанта –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assistant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 который готов принять заказ от посетителей.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Дети разыгрывают сценки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Hello! Can I help you?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Yes, I’d like some chicken nuggets, please.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Six or twelve?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Six, please.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Would you like anything to drink?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Can I have a glass of Coke?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Anything else?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Yes, and strawberry ice-cream, please.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Ok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pounds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please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DCIM\101PHOTO\SAM_0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071563"/>
            <a:ext cx="7869237" cy="489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DCIM\101PHOTO\SAM_0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996950"/>
            <a:ext cx="7858125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План занятия</a:t>
            </a:r>
            <a:br>
              <a:rPr lang="ru-RU" dirty="0"/>
            </a:br>
            <a:endParaRPr lang="ru-RU" dirty="0"/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3. Заключительная часть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 (1  мин):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Подведение итогов занятия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:  Was the lesson it interesting today?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Обучающиеся: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высказывают своё мнение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:  I have a “Food &amp; meals” crossword, please, do it at home.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You should find 26 words and then put them in the right column in the table.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Is it clear? Ok! Please, show me your crosswords at the next lesson. 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Thank you for the lesson.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Good-bye!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20675"/>
            <a:ext cx="7267604" cy="750871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кроссворд</a:t>
            </a:r>
            <a:endParaRPr lang="ru-RU" dirty="0"/>
          </a:p>
        </p:txBody>
      </p:sp>
      <p:pic>
        <p:nvPicPr>
          <p:cNvPr id="34819" name="Picture 2" descr="F:\DCIM\102PHOTO\SAM_0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399" b="3644"/>
          <a:stretch>
            <a:fillRect/>
          </a:stretch>
        </p:blipFill>
        <p:spPr>
          <a:xfrm>
            <a:off x="1714500" y="1285875"/>
            <a:ext cx="4391025" cy="5286375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Задачи занятия: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Обучающие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познакомить с новыми лексическими единицами и закрепить знание лексического материала, пройденного ранее: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doughnut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nuggets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fries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large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regular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Отработать речевые образцы типа: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Can I help you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Would you like…? I’d like some… Could I have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…?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Have a nice meal!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Продолжить развитие навыка чтения (тексты диалогов)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Продолжить обучение восприятию речи на слух (аудиозапись);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Закрепить понимание лексики на слух и умение следовать инструкциям во время физкультминутки.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Ход занятия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28688"/>
          <a:ext cx="8229600" cy="5430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7412"/>
                <a:gridCol w="2857520"/>
                <a:gridCol w="3114668"/>
              </a:tblGrid>
              <a:tr h="6843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Этапы занятия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Деятельность педагога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Деятельность</a:t>
                      </a:r>
                      <a:r>
                        <a:rPr lang="en-US" sz="14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</a:t>
                      </a:r>
                      <a:r>
                        <a:rPr lang="ru-RU" sz="1400" i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бучающихся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911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Организационный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Подготовка детей к работе на занятии, приветствие обучающихся.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Занимают места в классе.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Приветствие педагога.</a:t>
                      </a:r>
                    </a:p>
                  </a:txBody>
                  <a:tcPr marL="68580" marR="68580" marT="0" marB="0"/>
                </a:tc>
              </a:tr>
              <a:tr h="7911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Постановка цели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Путем взаимодействия с обучающимися вывести на тему занятия.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Отвечают на вопросы. </a:t>
                      </a:r>
                    </a:p>
                  </a:txBody>
                  <a:tcPr marL="68580" marR="68580" marT="0" marB="0"/>
                </a:tc>
              </a:tr>
              <a:tr h="10548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Введение нового материала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Прослушивание аудиозаписи, разбор нового лексического, и грамматического материала.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Диалог - аудиозапись.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Слушают, распознают знакомые фразы, записывают, читают, отвечают на вопросы.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Слушают, отвечают на вопросы.</a:t>
                      </a:r>
                    </a:p>
                  </a:txBody>
                  <a:tcPr marL="68580" marR="68580" marT="0" marB="0"/>
                </a:tc>
              </a:tr>
              <a:tr h="5274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Физкультминутка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“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food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” 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game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Педагог объясняет правила, проводит игру.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Должны понять слова и выполнить действия.</a:t>
                      </a:r>
                    </a:p>
                  </a:txBody>
                  <a:tcPr marL="68580" marR="68580" marT="0" marB="0"/>
                </a:tc>
              </a:tr>
              <a:tr h="10548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Включение нового материала в систему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Показывает образец работы, объясняет задание. Предлагает обучающимся разыграть сценки «В кафе».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Составляют меню, представляют его, разыгрывают сценки.</a:t>
                      </a:r>
                    </a:p>
                  </a:txBody>
                  <a:tcPr marL="68580" marR="68580" marT="0" marB="0"/>
                </a:tc>
              </a:tr>
              <a:tr h="5274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Рефлексия. Подведение итогов занятия.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Обобщение, задание на дом.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Отвечают на вопросы, высказывают мнение о занятии.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Список литературы: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1. Литература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использованная педагогом для подготовки занятия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-  Интернет-ресурс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2"/>
              </a:rPr>
              <a:t>http://moodle.loiro.ru/course/view.php?id=90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Презентация «Конспект учебного занятия»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Timesaver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Intermediate Listening 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учебное пособие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Литература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рекомендованная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о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бучающимся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Timesaver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Intermediate Listening 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учебное пособие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F:\DCIM\101PHOTO\SAM_0016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571500"/>
            <a:ext cx="7500937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20675"/>
            <a:ext cx="7267604" cy="679433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Как мы решили кроссворд</a:t>
            </a:r>
            <a:endParaRPr lang="ru-RU" sz="2400" dirty="0"/>
          </a:p>
        </p:txBody>
      </p:sp>
      <p:pic>
        <p:nvPicPr>
          <p:cNvPr id="38915" name="Picture 2" descr="F:\DCIM\102PHOTO\SAM_00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0313" y="1071563"/>
            <a:ext cx="2411412" cy="3214687"/>
          </a:xfrm>
          <a:noFill/>
        </p:spPr>
      </p:pic>
      <p:pic>
        <p:nvPicPr>
          <p:cNvPr id="38916" name="Picture 3" descr="F:\DCIM\102PHOTO\SAM_00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214313"/>
            <a:ext cx="2728912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4" descr="F:\DCIM\102PHOTO\SAM_00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3071813"/>
            <a:ext cx="2640012" cy="35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5" descr="F:\DCIM\102PHOTO\SAM_00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3000375"/>
            <a:ext cx="2500313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Задачи занятия: </a:t>
            </a:r>
            <a:br>
              <a:rPr lang="ru-RU" dirty="0"/>
            </a:br>
            <a:endParaRPr lang="ru-RU" dirty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Развивающие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Развивать навык монологической и диалогической речи. 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Развивать фантазию, наглядно-образное мышление, воображение при изготовлении творческих работ (меню); 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Развивать фонематический слух;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Развивать внимание во время физкультминутки;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Развивать межпредметные связи (ИЗО).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Задачи занятия: </a:t>
            </a:r>
            <a:br>
              <a:rPr lang="ru-RU" dirty="0"/>
            </a:br>
            <a:endParaRPr lang="ru-RU" dirty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Воспитательные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Формировать положительную мотивацию и устойчивый учебно-познавательный интерес к английскому языку;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Создать  условия для общения в процессе занятия;  cоздать атмосферу сотрудничества для развития и дружеских отношений между детьми.   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Обучать  умению работать в команде, уважительно относиться друг к другу.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Воспитывать соблюдение правил поведения в общественных местах.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8013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Планируемые результаты занятия:</a:t>
            </a: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57200" y="1714500"/>
            <a:ext cx="7239000" cy="4741863"/>
          </a:xfrm>
        </p:spPr>
        <p:txBody>
          <a:bodyPr/>
          <a:lstStyle/>
          <a:p>
            <a:pPr eaLnBrk="1" hangingPunct="1"/>
            <a:r>
              <a:rPr lang="ru-RU" sz="2400" b="1" i="1" u="sng" smtClean="0">
                <a:latin typeface="Times New Roman" pitchFamily="18" charset="0"/>
                <a:cs typeface="Times New Roman" pitchFamily="18" charset="0"/>
              </a:rPr>
              <a:t>Личностные:</a:t>
            </a: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1. формирование интереса к иностранному языку;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2. использование стимула (понимание необходимости общения на иностранном языке в определённых ситуациях);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3. Развитие самостоятельности и умения работать в группе.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4. формирование умения вести себя в обществе.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Планируемые результаты занятия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b="1" i="1" u="sng" smtClean="0">
                <a:latin typeface="Times New Roman" pitchFamily="18" charset="0"/>
                <a:cs typeface="Times New Roman" pitchFamily="18" charset="0"/>
              </a:rPr>
              <a:t>Метапредметные:</a:t>
            </a: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1. использование изученного материала в монологической и диалогической речи;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2. умение понять задание при изготовлении творч. работ;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3. умение выделить детали из общего объема информации (прослушивание аудиозаписи); 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4. развитие внимания, координации движений во время зарядки.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5. умение проявить творческую активность;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Планируемые результаты занятия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b="1" i="1" u="sng" smtClean="0">
                <a:latin typeface="Times New Roman" pitchFamily="18" charset="0"/>
                <a:cs typeface="Times New Roman" pitchFamily="18" charset="0"/>
              </a:rPr>
              <a:t>Предметные: </a:t>
            </a: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1. Усвоение новых лексических единиц, повторение ранее изученных;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2. Умение использовать новые речевые образцы при составлении диалогов;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3. Закрепление навыка чтения;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4. Восприятие на слух (аудирование) аудиозаписей, понимание основного  содержания услышанного;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5. понимание задания и выполнение его во время физкультминутки.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6766" cy="11430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МЕТОДЫ И ТЕХНОЛОГИИ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697413"/>
          </a:xfrm>
        </p:spPr>
        <p:txBody>
          <a:bodyPr>
            <a:normAutofit fontScale="4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51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Методы обучения: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* объяснительно-иллюстративный (аудиозапись, образец работы)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* репродуктивный (сценки)</a:t>
            </a:r>
            <a:br>
              <a:rPr lang="ru-RU" sz="5100" dirty="0" smtClean="0">
                <a:latin typeface="Times New Roman" pitchFamily="18" charset="0"/>
                <a:cs typeface="Times New Roman" pitchFamily="18" charset="0"/>
              </a:rPr>
            </a:b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Технологии:</a:t>
            </a:r>
            <a:endParaRPr lang="ru-RU" sz="51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5100" dirty="0" err="1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(физкультминутка, смена видов деятельности)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Игровые (сценки «В кафе»)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Информационно-коммуникационные (аудиозапись, составление меню)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106</TotalTime>
  <Words>1448</Words>
  <Application>Microsoft Office PowerPoint</Application>
  <PresentationFormat>Экран (4:3)</PresentationFormat>
  <Paragraphs>200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Trebuchet MS</vt:lpstr>
      <vt:lpstr>Wingdings 2</vt:lpstr>
      <vt:lpstr>Wingdings</vt:lpstr>
      <vt:lpstr>Calibri</vt:lpstr>
      <vt:lpstr>Times New Roman</vt:lpstr>
      <vt:lpstr>华文新魏</vt:lpstr>
      <vt:lpstr>Изящная</vt:lpstr>
      <vt:lpstr>Открытое занятие </vt:lpstr>
      <vt:lpstr>Тема занятия - «At a cafe»</vt:lpstr>
      <vt:lpstr>Задачи занятия:  </vt:lpstr>
      <vt:lpstr>Задачи занятия:  </vt:lpstr>
      <vt:lpstr>Задачи занятия:  </vt:lpstr>
      <vt:lpstr>         Планируемые результаты занятия:</vt:lpstr>
      <vt:lpstr>Планируемые результаты занятия:</vt:lpstr>
      <vt:lpstr>Планируемые результаты занятия:</vt:lpstr>
      <vt:lpstr>МЕТОДЫ И ТЕХНОЛОГИИ </vt:lpstr>
      <vt:lpstr>Слайд 10</vt:lpstr>
      <vt:lpstr>Слайд 11</vt:lpstr>
      <vt:lpstr>  </vt:lpstr>
      <vt:lpstr>План занятия </vt:lpstr>
      <vt:lpstr>План занятия </vt:lpstr>
      <vt:lpstr>Слайд 15</vt:lpstr>
      <vt:lpstr>Слайд 16</vt:lpstr>
      <vt:lpstr>План занятия </vt:lpstr>
      <vt:lpstr>Слайд 18</vt:lpstr>
      <vt:lpstr>План занятия </vt:lpstr>
      <vt:lpstr>План занятия </vt:lpstr>
      <vt:lpstr>Слайд 21</vt:lpstr>
      <vt:lpstr>Слайд 22</vt:lpstr>
      <vt:lpstr>Слайд 23</vt:lpstr>
      <vt:lpstr>Слайд 24</vt:lpstr>
      <vt:lpstr>План занятия </vt:lpstr>
      <vt:lpstr>Слайд 26</vt:lpstr>
      <vt:lpstr>Слайд 27</vt:lpstr>
      <vt:lpstr>План занятия </vt:lpstr>
      <vt:lpstr>кроссворд</vt:lpstr>
      <vt:lpstr>Ход занятия </vt:lpstr>
      <vt:lpstr>Список литературы: </vt:lpstr>
      <vt:lpstr>Слайд 32</vt:lpstr>
      <vt:lpstr>Как мы решили кроссворд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Открытое занятие</dc:title>
  <dc:creator>user</dc:creator>
  <cp:lastModifiedBy>user</cp:lastModifiedBy>
  <cp:revision>26</cp:revision>
  <dcterms:created xsi:type="dcterms:W3CDTF">2017-03-01T09:40:30Z</dcterms:created>
  <dcterms:modified xsi:type="dcterms:W3CDTF">2017-03-21T08:05:51Z</dcterms:modified>
</cp:coreProperties>
</file>