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64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3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29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8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49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98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1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0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17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36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B2789-69BF-47DE-B971-ED4AA68BAD45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22DC1-17ED-418E-ABD7-1F4FB7C21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85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kukla-obereg-blagopoluchnica-domovushka-master-klass-sh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125"/>
            <a:ext cx="5158427" cy="424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ukla-obereg-blagopoluchnica-domovushka-master-klass-izgotovlenie-ru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3794"/>
            <a:ext cx="5158427" cy="190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otovaja-kukla-obereg-blagopoluchnica-domovushka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079" y="4388988"/>
            <a:ext cx="2609254" cy="239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996989" y="4326271"/>
            <a:ext cx="4195011" cy="2331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111111"/>
                </a:solidFill>
                <a:latin typeface="Carme"/>
              </a:rPr>
              <a:t>Материалы</a:t>
            </a:r>
            <a:r>
              <a:rPr lang="ru-RU" sz="1400" b="0" i="0" dirty="0" smtClean="0">
                <a:solidFill>
                  <a:srgbClr val="111111"/>
                </a:solidFill>
                <a:effectLst/>
                <a:latin typeface="Carme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dirty="0" smtClean="0">
                <a:solidFill>
                  <a:srgbClr val="111111"/>
                </a:solidFill>
                <a:effectLst/>
                <a:latin typeface="Carme"/>
              </a:rPr>
              <a:t>ткань белого цвета для головы примерно 10х10 см;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dirty="0" smtClean="0">
                <a:solidFill>
                  <a:srgbClr val="111111"/>
                </a:solidFill>
                <a:effectLst/>
                <a:latin typeface="Carme"/>
              </a:rPr>
              <a:t>красные и белые нити;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dirty="0" smtClean="0">
                <a:solidFill>
                  <a:srgbClr val="111111"/>
                </a:solidFill>
                <a:effectLst/>
                <a:latin typeface="Carme"/>
              </a:rPr>
              <a:t> ткань любого цвета для рук (достаточно 20х5 см);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dirty="0" smtClean="0">
                <a:solidFill>
                  <a:srgbClr val="111111"/>
                </a:solidFill>
                <a:effectLst/>
                <a:latin typeface="Carme"/>
              </a:rPr>
              <a:t>ткань любого цвета для юбки ― 15х15 см;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dirty="0" smtClean="0">
                <a:solidFill>
                  <a:srgbClr val="111111"/>
                </a:solidFill>
                <a:effectLst/>
                <a:latin typeface="Carme"/>
              </a:rPr>
              <a:t>пятикопеечная монетка;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dirty="0" smtClean="0">
                <a:solidFill>
                  <a:srgbClr val="111111"/>
                </a:solidFill>
                <a:effectLst/>
                <a:latin typeface="Carme"/>
              </a:rPr>
              <a:t>вата и лечебные травы для набивки;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i="0" dirty="0" smtClean="0">
                <a:solidFill>
                  <a:srgbClr val="111111"/>
                </a:solidFill>
                <a:effectLst/>
                <a:latin typeface="Carme"/>
              </a:rPr>
              <a:t>кусочки ткани для косынки и повойника.</a:t>
            </a:r>
            <a:endParaRPr lang="ru-RU" sz="1400" dirty="0"/>
          </a:p>
        </p:txBody>
      </p:sp>
      <p:pic>
        <p:nvPicPr>
          <p:cNvPr id="8" name="Picture 2" descr="kukla-obereg-blagopoluchnica-domovushka-monetka-shem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973" y="32084"/>
            <a:ext cx="6099913" cy="407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1226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53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Carme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по изготовлению куклы Благополучницы своими руками Первоисточник: http://proamulety.ru/kukly/obereg-blagopoluchnica-master-klass.html</dc:title>
  <dc:creator>Александр Колесников</dc:creator>
  <cp:lastModifiedBy>Александр Колесников</cp:lastModifiedBy>
  <cp:revision>3</cp:revision>
  <dcterms:created xsi:type="dcterms:W3CDTF">2017-10-19T07:42:38Z</dcterms:created>
  <dcterms:modified xsi:type="dcterms:W3CDTF">2017-10-24T10:52:22Z</dcterms:modified>
</cp:coreProperties>
</file>