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CB08C8-80B9-49A6-BBF7-4184180C4414}" type="datetimeFigureOut">
              <a:rPr lang="ru-RU" smtClean="0"/>
              <a:t>23.06.2010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643436-7F63-4876-8A8C-23E57173CA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Пасха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3-013-V-Paskhu-kak-v-vazhnejshij-prazdnik-tserkovnogo-goda-sovershaetsja-osob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55516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4-014-Traditsija-stavit-u-altarja-vo-vremja-nochnoj-paskhal-noj-sluzhby-bolshuj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8-018-Pridja-domoj-a-inogda-prjamo-v-khrame-ustraivajut-paskhalnyj-p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20-020-Glavnym-ukrasheniem-stola-javljajutsja-konechno-kulichi-i-paskh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23-023-K-paskhalnomu-stolu-kak-pravilo-sobiraetsja-mnogo-rodnykh-i-druze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20040"/>
            <a:ext cx="6981852" cy="1180134"/>
          </a:xfrm>
        </p:spPr>
        <p:txBody>
          <a:bodyPr/>
          <a:lstStyle/>
          <a:p>
            <a:r>
              <a:rPr lang="ru-RU" dirty="0" smtClean="0"/>
              <a:t>История </a:t>
            </a:r>
            <a:r>
              <a:rPr lang="ru-RU" dirty="0" err="1" smtClean="0"/>
              <a:t>паздника</a:t>
            </a:r>
            <a:r>
              <a:rPr lang="ru-RU" dirty="0" smtClean="0"/>
              <a:t> пасхи</a:t>
            </a:r>
            <a:endParaRPr lang="ru-RU" dirty="0"/>
          </a:p>
        </p:txBody>
      </p:sp>
      <p:pic>
        <p:nvPicPr>
          <p:cNvPr id="4" name="Содержимое 3" descr="0001-001-Paskh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5608" y="1609725"/>
            <a:ext cx="6462184" cy="4846638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9-009-Paskha-eto-glavnyj-prazdnik-khristianskogo-mi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8140656" cy="6858001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7-007-K-prazdnovaniju-Paskhi-nuzhno-gotovitsja-zarane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9-019-Prazdnovanie-Paskhi-prodolzhaetsja-sorok-dnej-rovno-stolko-skolk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3-003-Za-nedelju-do-Paskhi-v-voskresene-prazdnuetsja-prazd-nik-inach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8227513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6-006-Aleksandr-Aleksandrovich-Blok-Malchiki-da-devochki-Svechechki-da-verbochk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8120614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0-010-Na-Paskhu-prinjato-krasit-jajtsa-raznymi-kraskami-no-sredi-raznotsvetnyk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1-011--KHristos-voskres-iz-mjortvyk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43900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</TotalTime>
  <Words>4</Words>
  <Application>Microsoft Office PowerPoint</Application>
  <PresentationFormat>Экран (4:3)</PresentationFormat>
  <Paragraphs>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Пасха  </vt:lpstr>
      <vt:lpstr>История паздника пасхи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Пасха  </dc:title>
  <dc:creator>Гатчинский ДДТ</dc:creator>
  <cp:lastModifiedBy>Гатчинский ДДТ</cp:lastModifiedBy>
  <cp:revision>5</cp:revision>
  <dcterms:created xsi:type="dcterms:W3CDTF">2010-06-23T06:56:29Z</dcterms:created>
  <dcterms:modified xsi:type="dcterms:W3CDTF">2010-06-23T07:38:13Z</dcterms:modified>
</cp:coreProperties>
</file>