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74" r:id="rId7"/>
    <p:sldId id="263" r:id="rId8"/>
    <p:sldId id="264" r:id="rId9"/>
    <p:sldId id="265" r:id="rId10"/>
    <p:sldId id="275" r:id="rId11"/>
    <p:sldId id="266" r:id="rId12"/>
    <p:sldId id="277" r:id="rId13"/>
    <p:sldId id="269" r:id="rId14"/>
    <p:sldId id="278" r:id="rId15"/>
    <p:sldId id="270" r:id="rId16"/>
    <p:sldId id="273" r:id="rId17"/>
    <p:sldId id="279" r:id="rId18"/>
    <p:sldId id="271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 autoAdjust="0"/>
    <p:restoredTop sz="94640" autoAdjust="0"/>
  </p:normalViewPr>
  <p:slideViewPr>
    <p:cSldViewPr>
      <p:cViewPr>
        <p:scale>
          <a:sx n="60" d="100"/>
          <a:sy n="60" d="100"/>
        </p:scale>
        <p:origin x="-1836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785C70-689B-42F9-AA94-B3D9F16D49D2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0742FFA-4AB4-4D85-AE01-349D2AB570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48680"/>
            <a:ext cx="8247860" cy="338437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sz="4000" b="1" dirty="0"/>
              <a:t>Этапы </a:t>
            </a:r>
            <a:r>
              <a:rPr lang="ru-RU" sz="4000" b="1" dirty="0" smtClean="0"/>
              <a:t>проектирования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/>
              <a:t>учебно-методического комплекса педагога дополнительного образования детей 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4725144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Педагог  дополнительного образования </a:t>
            </a:r>
          </a:p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Малышева Ирина Игоревна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Определена степень проработки проблемы УМК.</a:t>
            </a:r>
          </a:p>
          <a:p>
            <a:r>
              <a:rPr lang="ru-RU" dirty="0" smtClean="0"/>
              <a:t>Проведён анализ состояния проблемы проектирования УМК.</a:t>
            </a:r>
          </a:p>
          <a:p>
            <a:r>
              <a:rPr lang="ru-RU" dirty="0" smtClean="0"/>
              <a:t>Разработано содержание этапов проектирования УМК.</a:t>
            </a:r>
          </a:p>
          <a:p>
            <a:r>
              <a:rPr lang="ru-RU" dirty="0" smtClean="0"/>
              <a:t>Разработан и апробирован УМК для реализации дополнительной </a:t>
            </a:r>
            <a:r>
              <a:rPr lang="ru-RU" dirty="0" err="1" smtClean="0"/>
              <a:t>общеразвивающей</a:t>
            </a:r>
            <a:r>
              <a:rPr lang="ru-RU" dirty="0" smtClean="0"/>
              <a:t> программы «Вязание».</a:t>
            </a:r>
          </a:p>
          <a:p>
            <a:r>
              <a:rPr lang="ru-RU" dirty="0" smtClean="0"/>
              <a:t>Разработаны критерии оценки качества УМК.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3439" y="1524000"/>
            <a:ext cx="6597122" cy="4572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642918"/>
            <a:ext cx="4651586" cy="5453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анил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3553544" cy="5327715"/>
          </a:xfrm>
          <a:prstGeom prst="rect">
            <a:avLst/>
          </a:prstGeom>
        </p:spPr>
      </p:pic>
      <p:pic>
        <p:nvPicPr>
          <p:cNvPr id="3" name="Содержимое 3" descr="Марче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2010" y="836712"/>
            <a:ext cx="3942438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асилье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128792" cy="5346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142984"/>
            <a:ext cx="4739751" cy="355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275856" cy="24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336026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G:\Валя\ЖУРАВУШКА\ЖУРАВУШКА\Проекты\Проекты 2014 - 2015\Маша Шубина\Проект ИЗБА\Кружево Ирина Игоревна\920CzQafP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6"/>
            <a:ext cx="3312368" cy="2992129"/>
          </a:xfrm>
          <a:prstGeom prst="rect">
            <a:avLst/>
          </a:prstGeom>
          <a:noFill/>
        </p:spPr>
      </p:pic>
      <p:pic>
        <p:nvPicPr>
          <p:cNvPr id="2052" name="Picture 4" descr="G:\Валя\ЖУРАВУШКА\ЖУРАВУШКА\Проекты\Проекты 2014 - 2015\Маша Шубина\Проект ИЗБА\Кружево Ирина Игоревна\eSEMbEKKoW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2132" y="3573016"/>
            <a:ext cx="3334324" cy="2520280"/>
          </a:xfrm>
          <a:prstGeom prst="rect">
            <a:avLst/>
          </a:prstGeom>
          <a:noFill/>
        </p:spPr>
      </p:pic>
      <p:pic>
        <p:nvPicPr>
          <p:cNvPr id="7" name="Picture 2" descr="G:\Валя\ЖУРАВУШКА\ЖУРАВУШКА\Проекты\Проекты 2014 - 2015\Маша Шубина\Проект ИЗБА\ФОТО  ИЗБА\ли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468226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IMG_0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672663" cy="5754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500042"/>
            <a:ext cx="4214830" cy="56197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10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83456"/>
            <a:ext cx="8229600" cy="46291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3384376"/>
          </a:xfrm>
        </p:spPr>
        <p:txBody>
          <a:bodyPr/>
          <a:lstStyle/>
          <a:p>
            <a:r>
              <a:rPr lang="ru-RU" dirty="0" smtClean="0"/>
              <a:t>Определение содержания </a:t>
            </a:r>
            <a:r>
              <a:rPr lang="ru-RU" dirty="0"/>
              <a:t>этапов проектирования учебно-методического комплекса для программ в системе дополнительного образования детей, способного обеспечивать эффективную реализацию дополнительной </a:t>
            </a:r>
            <a:r>
              <a:rPr lang="ru-RU" dirty="0" err="1"/>
              <a:t>общеразвивающей</a:t>
            </a:r>
            <a:r>
              <a:rPr lang="ru-RU" dirty="0"/>
              <a:t> программы в условиях развития системы дополнительного образования детей.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10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8142" y="500063"/>
            <a:ext cx="3147715" cy="55959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Проектирование </a:t>
            </a:r>
            <a:r>
              <a:rPr lang="ru-RU" dirty="0"/>
              <a:t>учебно-методических материалов в системе дополнительного образования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Объект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r>
              <a:rPr lang="ru-RU" dirty="0"/>
              <a:t>этапов проектирования </a:t>
            </a:r>
            <a:r>
              <a:rPr lang="ru-RU" dirty="0" smtClean="0"/>
              <a:t>                         учебно-методического </a:t>
            </a:r>
            <a:r>
              <a:rPr lang="ru-RU" dirty="0"/>
              <a:t>комплекса, способного обеспечивать эффективную реализацию дополнительной </a:t>
            </a:r>
            <a:r>
              <a:rPr lang="ru-RU" dirty="0" err="1"/>
              <a:t>общеразвивающей</a:t>
            </a:r>
            <a:r>
              <a:rPr lang="ru-RU" dirty="0"/>
              <a:t> программы в условиях развития системы дополнительного образования детей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Предмет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24000"/>
            <a:ext cx="8568952" cy="457200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Определить степень проработанности проблемы УМК в педагогической науке и образовательной практике.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Определить </a:t>
            </a:r>
            <a:r>
              <a:rPr lang="ru-RU" dirty="0"/>
              <a:t>состояние проблемы проектирования УМК на основе анализа современных тенденций развития дополнительного образования детей.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Разработать содержание этапов проектирования УМК для реализации дополнительной </a:t>
            </a:r>
            <a:r>
              <a:rPr lang="ru-RU" dirty="0" err="1"/>
              <a:t>общеразвивающей</a:t>
            </a:r>
            <a:r>
              <a:rPr lang="ru-RU" dirty="0"/>
              <a:t> программы.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Разработать и апробировать УМК для реализации дополнительной </a:t>
            </a:r>
            <a:r>
              <a:rPr lang="ru-RU" dirty="0" err="1"/>
              <a:t>общеразвивающей</a:t>
            </a:r>
            <a:r>
              <a:rPr lang="ru-RU" dirty="0"/>
              <a:t> программы «Вязание».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Разработать критерии оценки качества УМК для реализации дополнительной </a:t>
            </a:r>
            <a:r>
              <a:rPr lang="ru-RU" dirty="0" err="1"/>
              <a:t>общеразвивающей</a:t>
            </a:r>
            <a:r>
              <a:rPr lang="ru-RU" dirty="0"/>
              <a:t> программы.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3951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Теоретический анализ литературы;</a:t>
            </a:r>
          </a:p>
          <a:p>
            <a:r>
              <a:rPr lang="ru-RU" sz="3200" dirty="0" smtClean="0"/>
              <a:t>Изучение и обобщение практического опыта;</a:t>
            </a:r>
          </a:p>
          <a:p>
            <a:r>
              <a:rPr lang="ru-RU" sz="3200" dirty="0" smtClean="0"/>
              <a:t>Наблюдение;</a:t>
            </a:r>
          </a:p>
          <a:p>
            <a:r>
              <a:rPr lang="ru-RU" sz="3200" dirty="0" smtClean="0"/>
              <a:t>Педагогический эксперимент.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Методы исследования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конкретных задач </a:t>
            </a:r>
            <a:r>
              <a:rPr lang="ru-RU" dirty="0"/>
              <a:t>обучения, воспитания и развития учащихся, </a:t>
            </a:r>
            <a:r>
              <a:rPr lang="ru-RU" dirty="0" smtClean="0"/>
              <a:t>характера </a:t>
            </a:r>
            <a:r>
              <a:rPr lang="ru-RU" dirty="0"/>
              <a:t>и </a:t>
            </a:r>
            <a:r>
              <a:rPr lang="ru-RU" dirty="0" smtClean="0"/>
              <a:t>объёма </a:t>
            </a:r>
            <a:r>
              <a:rPr lang="ru-RU" dirty="0"/>
              <a:t>информации, подлежащей усвоению, </a:t>
            </a:r>
            <a:r>
              <a:rPr lang="ru-RU" dirty="0" smtClean="0"/>
              <a:t>исходного уровня </a:t>
            </a:r>
            <a:r>
              <a:rPr lang="ru-RU" dirty="0"/>
              <a:t>подготовки обучающихся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и </a:t>
            </a:r>
            <a:r>
              <a:rPr lang="ru-RU" dirty="0" smtClean="0"/>
              <a:t>создание </a:t>
            </a:r>
            <a:r>
              <a:rPr lang="ru-RU" dirty="0"/>
              <a:t>методических рекомендаций, </a:t>
            </a:r>
            <a:r>
              <a:rPr lang="ru-RU" dirty="0" smtClean="0"/>
              <a:t>подборка </a:t>
            </a:r>
            <a:r>
              <a:rPr lang="ru-RU" dirty="0"/>
              <a:t>материалов по индивидуальному сопровождению развития </a:t>
            </a:r>
            <a:r>
              <a:rPr lang="ru-RU" dirty="0" smtClean="0"/>
              <a:t>учащихся.</a:t>
            </a:r>
          </a:p>
          <a:p>
            <a:r>
              <a:rPr lang="ru-RU" dirty="0" smtClean="0"/>
              <a:t>Создание учебных </a:t>
            </a:r>
            <a:r>
              <a:rPr lang="ru-RU" dirty="0"/>
              <a:t>и </a:t>
            </a:r>
            <a:r>
              <a:rPr lang="ru-RU" dirty="0" smtClean="0"/>
              <a:t>методических пособий, пакета материалов.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проектирования УМК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err="1" smtClean="0"/>
              <a:t>Общеразвивающая</a:t>
            </a:r>
            <a:r>
              <a:rPr lang="ru-RU" dirty="0" smtClean="0"/>
              <a:t> программа</a:t>
            </a:r>
          </a:p>
          <a:p>
            <a:pPr marL="514350" indent="-514350">
              <a:buAutoNum type="arabicPeriod"/>
            </a:pPr>
            <a:r>
              <a:rPr lang="ru-RU" dirty="0" smtClean="0"/>
              <a:t>Учебные и методические пособия для педагога и обучающихся</a:t>
            </a:r>
          </a:p>
          <a:p>
            <a:pPr marL="514350" indent="-514350">
              <a:buAutoNum type="arabicPeriod"/>
            </a:pPr>
            <a:r>
              <a:rPr lang="ru-RU" dirty="0" smtClean="0"/>
              <a:t>Система средств обучения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Система средств научной организации труда педагога и обучающихся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Совокупность компонентов УМК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772816"/>
            <a:ext cx="7859216" cy="3384376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1. </a:t>
            </a:r>
            <a:r>
              <a:rPr lang="ru-RU" sz="3200" dirty="0" smtClean="0"/>
              <a:t>Содержательные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200" dirty="0" smtClean="0"/>
              <a:t>2. Методические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200" dirty="0" smtClean="0"/>
              <a:t>3. Технологические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Критерии оценки качества УМК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309</TotalTime>
  <Words>272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«Этапы проектирования  учебно-методического комплекса педагога дополнительного образования детей » </vt:lpstr>
      <vt:lpstr>Цель</vt:lpstr>
      <vt:lpstr>Объект</vt:lpstr>
      <vt:lpstr>Предмет</vt:lpstr>
      <vt:lpstr>Задачи:</vt:lpstr>
      <vt:lpstr>Методы исследования</vt:lpstr>
      <vt:lpstr>Этапы проектирования УМК</vt:lpstr>
      <vt:lpstr>Совокупность компонентов УМК</vt:lpstr>
      <vt:lpstr>Критерии оценки качества УМК</vt:lpstr>
      <vt:lpstr>Заключение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25</cp:revision>
  <dcterms:created xsi:type="dcterms:W3CDTF">2015-06-15T20:43:05Z</dcterms:created>
  <dcterms:modified xsi:type="dcterms:W3CDTF">2015-06-21T16:48:37Z</dcterms:modified>
</cp:coreProperties>
</file>