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38158B-4807-4443-AA91-4A4D45706FAA}" type="datetimeFigureOut">
              <a:rPr lang="ru-RU" smtClean="0"/>
              <a:pPr/>
              <a:t>25.08.2015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68E973A-8CBE-474C-86E8-CA29D4CAC8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62507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/>
              <a:t>Презентация </a:t>
            </a:r>
            <a:br>
              <a:rPr lang="ru-RU" sz="4800" b="1" dirty="0" smtClean="0"/>
            </a:br>
            <a:r>
              <a:rPr lang="ru-RU" sz="4800" b="1" dirty="0" smtClean="0"/>
              <a:t>«Выставка кошек»</a:t>
            </a:r>
            <a:br>
              <a:rPr lang="ru-RU" sz="4800" b="1" dirty="0" smtClean="0"/>
            </a:br>
            <a:r>
              <a:rPr lang="ru-RU" sz="4800" b="1" dirty="0" smtClean="0"/>
              <a:t>к конспекту открытого занятия по рисованию на тему: </a:t>
            </a:r>
            <a:r>
              <a:rPr lang="ru-RU" sz="4800" b="1" dirty="0" smtClean="0"/>
              <a:t>«</a:t>
            </a:r>
            <a:r>
              <a:rPr lang="ru-RU" sz="4800" b="1" smtClean="0"/>
              <a:t>Рисование котёнка».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доп. образования 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Попова Анна Михайловна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МБОУДОД «Гатчинский ДДТ»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zastavki.com/pictures/1366x768/2005/Animals_Cats__001887_1.jpg"/>
          <p:cNvPicPr>
            <a:picLocks noChangeAspect="1" noChangeArrowheads="1"/>
          </p:cNvPicPr>
          <p:nvPr/>
        </p:nvPicPr>
        <p:blipFill>
          <a:blip r:embed="rId2" cstate="print"/>
          <a:srcRect b="3414"/>
          <a:stretch>
            <a:fillRect/>
          </a:stretch>
        </p:blipFill>
        <p:spPr bwMode="auto">
          <a:xfrm>
            <a:off x="1170408" y="404664"/>
            <a:ext cx="7753529" cy="561662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http://usatiki.ru/wp-content/uploads/2012/08/kotenok-sfink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://usatiki.ru/wp-content/uploads/2012/08/kotenok-sfink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котенок сфинк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http://usatiki.ru/wp-content/uploads/2012/08/kotenok-sfink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8" name="Picture 10" descr="http://www.mau.su/porodi/images/sfin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1660" y="151916"/>
            <a:ext cx="6120680" cy="6549128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Совсем маленький сиамский кот сидит на камн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6672"/>
            <a:ext cx="7872875" cy="590465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Katrin's Yaroslav , Британские длинношерстные кошки различных окрас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48680"/>
            <a:ext cx="7750180" cy="5688632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Новосибирские питомники шотландских вислоухих, британских и канадских пород коше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48680"/>
            <a:ext cx="7776864" cy="5832648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cs616825.vk.me/v616825391/afc0/c7ipjm1uU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764704"/>
            <a:ext cx="7676092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амые пушистые котята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112" y="692696"/>
            <a:ext cx="7815784" cy="518457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5890666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Литература.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http://vk.com/parhitko </a:t>
            </a:r>
            <a:b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http://www.mau.su/porodi/sfinks.php</a:t>
            </a:r>
            <a:b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3.http://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www.zastavki.com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/Animals/Cats/wallpaper-1887.htm </a:t>
            </a:r>
            <a:b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http://zoocats.ru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3</Words>
  <Application>Microsoft Office PowerPoint</Application>
  <PresentationFormat>Экран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 «Выставка кошек» к конспекту открытого занятия по рисованию на тему: «Рисование котёнка».  Педагог доп. образования   Попова Анна Михайловна МБОУДОД «Гатчинский ДДТ»  2014г.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Литература. 1.http://vk.com/parhitko  2.http://www.mau.su/porodi/sfinks.php 3.http://www.zastavki.com/rus/Animals/Cats/wallpaper-1887.htm  4.http://zoocats.ru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Анюта</dc:creator>
  <cp:lastModifiedBy>Анюта</cp:lastModifiedBy>
  <cp:revision>15</cp:revision>
  <dcterms:created xsi:type="dcterms:W3CDTF">2014-11-04T12:24:09Z</dcterms:created>
  <dcterms:modified xsi:type="dcterms:W3CDTF">2015-08-25T17:03:19Z</dcterms:modified>
</cp:coreProperties>
</file>