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9B12AE-7000-477D-A8EE-3AA1C4012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6EEC7B6-5BA6-45ED-9A50-28E5B9384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4A2383-EF71-4F94-86FA-E68F38DB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0453FF7-0751-4A81-A591-3B885A1F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8228073-85D0-46B3-9B0C-5D24360A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CCFB706-9B9F-4680-927D-49E592CAA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356173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0329E2-57E5-465F-81FE-113F9842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B9802C6-E930-478A-9210-0EB3D3397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8171282-0414-4403-9279-AADA9FA4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EC54AB0-73A5-4DC5-B4E4-04529498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0A8B4F7-2E8B-4462-88CB-DFBC45B1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155878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94DC2DD-D173-473E-BBE6-14F8D7585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F4055B1-90AD-4867-AF4C-DEC52434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D7A050-A343-4B19-B5B6-32D0A481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00F0BE-A45E-4FB9-835D-39BA912B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2D1A11-1971-4C6C-96DB-F514565B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762586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2F509A-58BA-4342-97E8-D1583460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454415E-949D-4ECD-B5DF-243A9AC98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B359E9A-50C4-4E72-A358-C41B4F7D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8A26A0-F4C6-4B6E-8BFF-3C1A6905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385B755-85AB-4AE8-851A-A4836ED1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506024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892B09-03CB-4D9F-915E-EC61CB6B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71BA5CE-13E4-436E-8C70-3A19084F5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190ED91-C401-4EAF-AB98-6BEC3A6DF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16C754B-3C16-4F86-A66B-0AF9005C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09A78D-9FEB-4300-9491-C3328524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081834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1AA359-14E7-4512-A4CE-8D765B74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6C8547-32FF-4AAF-A37A-B8E073AF6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FBA374D-4752-466A-8496-EAFBF6232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8E33B2C-87A6-44EF-853D-0770B44C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9BEAD77-1DDE-4EB9-A6DC-BCA84A1D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219EDF0-9120-45EB-8ED6-9A75D36A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70213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DEE5F9-9555-4082-BFF4-41EBDEC4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8534190-5FF9-4C89-B885-406F7D7CC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4BA749D-A26D-4045-9387-9F9A3DE95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F296C4F-0E0E-40CC-8F93-5BD02C724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C701A39-B16E-46B5-A3B6-354F8CCFD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3F35F66-29B5-4851-8339-7B406052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41574F3-1437-4004-B96F-EFB0A1F7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DBDC8EB-4D33-42AC-A3F0-3430591B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001204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93CA7D-E3CA-49F5-A82D-5F0050B3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09C63AA-8077-4659-B376-FF6A906A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AF879F3-4CE0-48FD-B714-99F14A5D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0E4F737-5761-45C9-B449-E8F896E1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690643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31E306E-F45A-48DB-AE0E-AE72C8EA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4C9CED0-D4DF-40C5-AD93-7E21E953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5850637-37DE-41BA-A49D-CA650E73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255908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72FC2D-C570-4897-80BD-86F90896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2632AB-3144-418A-A40E-9D7F680D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0FAF30D-0E26-4B42-8956-5B871D84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8CFA3A0-BA0F-4734-93C1-ABF25A45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47900FA-CBDC-4553-A7DE-F136EE07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58BD46B-DA76-4099-90C3-47FAC281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997042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625BB7-BE9D-4786-A186-A0BC5AC1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62B69A8-9639-40BF-B55A-E153AED80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6A3349D-BEBD-4E70-B2F3-905437688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FA31BF5-76B5-4864-B133-F18314AD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43DDBBF-738C-480E-BBC2-70C28569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1D84061-0517-4DE2-AD50-AF6F913E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030511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9B5EDA-2202-461B-A37C-11ACA5FE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ECF8F33-5F7E-4387-8046-C106E0C1D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6446652-729C-4168-9AD3-D521DDEF2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0191AF-5222-43A8-B400-DBFF5B0EE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36BC74-AC47-466C-B2D5-2E916212B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F28E6D4-D02D-402D-B9E3-14B09CB6DEA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88"/>
          <a:stretch/>
        </p:blipFill>
        <p:spPr>
          <a:xfrm>
            <a:off x="1732" y="0"/>
            <a:ext cx="6054437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65C1043-AB47-4EEC-AB00-80F08B1FE4A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633"/>
          <a:stretch/>
        </p:blipFill>
        <p:spPr>
          <a:xfrm flipH="1">
            <a:off x="6056169" y="0"/>
            <a:ext cx="1130878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33734ED-16EE-4284-9EC8-7DD538B9A04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633"/>
          <a:stretch/>
        </p:blipFill>
        <p:spPr>
          <a:xfrm>
            <a:off x="7187046" y="0"/>
            <a:ext cx="1130878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6EE03B1-C042-44B0-AF5E-B003C2DBFCB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633"/>
          <a:stretch/>
        </p:blipFill>
        <p:spPr>
          <a:xfrm flipH="1">
            <a:off x="8317924" y="0"/>
            <a:ext cx="824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966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836712"/>
            <a:ext cx="4464496" cy="23876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Конструктор учебных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программ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149080"/>
            <a:ext cx="3717032" cy="1655762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Пошаговая инструкция</a:t>
            </a: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003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+mn-lt"/>
              </a:rPr>
              <a:t>8. Для редактирования доступны все графы, кроме подчёркнутых</a:t>
            </a:r>
            <a:endParaRPr lang="ru-RU" sz="54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67275"/>
            <a:ext cx="9140730" cy="1234570"/>
          </a:xfr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95536" y="3861048"/>
            <a:ext cx="2376264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920778" y="4005064"/>
            <a:ext cx="360040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1600" y="4653136"/>
            <a:ext cx="81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 столбце «Виды, формы контроля» осуществляется 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выбор из перечня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, в остальных – 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самостоятельная запись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(наглядно –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см.далее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5868144" y="4005064"/>
            <a:ext cx="1080120" cy="648072"/>
          </a:xfrm>
          <a:prstGeom prst="straightConnector1">
            <a:avLst/>
          </a:prstGeom>
          <a:ln w="57150">
            <a:headEnd type="diamond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3765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+mn-lt"/>
              </a:rPr>
              <a:t>Столбец «Вид деятельности»</a:t>
            </a:r>
            <a:endParaRPr lang="ru-RU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1881960"/>
            <a:ext cx="7886700" cy="4238667"/>
          </a:xfrm>
        </p:spPr>
      </p:pic>
    </p:spTree>
    <p:extLst>
      <p:ext uri="{BB962C8B-B14F-4D97-AF65-F5344CB8AC3E}">
        <p14:creationId xmlns:p14="http://schemas.microsoft.com/office/powerpoint/2010/main" xmlns="" val="3432239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+mn-lt"/>
              </a:rPr>
              <a:t>Ввод данных в остальных столбцах</a:t>
            </a:r>
            <a:endParaRPr lang="ru-RU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1893940"/>
            <a:ext cx="7886700" cy="4214707"/>
          </a:xfrm>
        </p:spPr>
      </p:pic>
    </p:spTree>
    <p:extLst>
      <p:ext uri="{BB962C8B-B14F-4D97-AF65-F5344CB8AC3E}">
        <p14:creationId xmlns:p14="http://schemas.microsoft.com/office/powerpoint/2010/main" xmlns="" val="2846168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+mn-lt"/>
              </a:rPr>
              <a:t>9. После редактирования всех столбцов в конце таблицы мы наблюдаем подсчёт часов по пунктам:</a:t>
            </a:r>
            <a:endParaRPr lang="ru-RU" sz="36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077520"/>
            <a:ext cx="8568952" cy="4780480"/>
          </a:xfrm>
        </p:spPr>
      </p:pic>
    </p:spTree>
    <p:extLst>
      <p:ext uri="{BB962C8B-B14F-4D97-AF65-F5344CB8AC3E}">
        <p14:creationId xmlns:p14="http://schemas.microsoft.com/office/powerpoint/2010/main" xmlns="" val="754165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16" y="332656"/>
            <a:ext cx="7886700" cy="1839738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solidFill>
                  <a:srgbClr val="7030A0"/>
                </a:solidFill>
                <a:latin typeface="+mn-lt"/>
              </a:rPr>
              <a:t>Важный момент:</a:t>
            </a:r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  для редактирования доступна графа для подсчёта часов, которые будут выделены на практические работы; остальное – без права редактирования.</a:t>
            </a:r>
            <a:endParaRPr lang="ru-RU" sz="28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708920"/>
            <a:ext cx="8290096" cy="2093044"/>
          </a:xfrm>
        </p:spPr>
      </p:pic>
      <p:sp>
        <p:nvSpPr>
          <p:cNvPr id="5" name="TextBox 4"/>
          <p:cNvSpPr txBox="1"/>
          <p:nvPr/>
        </p:nvSpPr>
        <p:spPr>
          <a:xfrm>
            <a:off x="5508104" y="234888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Контрольные работы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04248" y="234888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Практические работы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1063667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+mn-lt"/>
              </a:rPr>
              <a:t>10. После планирования следует ещё 2 страницы для редактирования</a:t>
            </a:r>
            <a:endParaRPr lang="ru-RU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81" y="1916832"/>
            <a:ext cx="8944807" cy="4824536"/>
          </a:xfrm>
        </p:spPr>
      </p:pic>
    </p:spTree>
    <p:extLst>
      <p:ext uri="{BB962C8B-B14F-4D97-AF65-F5344CB8AC3E}">
        <p14:creationId xmlns:p14="http://schemas.microsoft.com/office/powerpoint/2010/main" xmlns="" val="2422472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5" y="1052736"/>
            <a:ext cx="8974629" cy="5493160"/>
          </a:xfrm>
        </p:spPr>
      </p:pic>
    </p:spTree>
    <p:extLst>
      <p:ext uri="{BB962C8B-B14F-4D97-AF65-F5344CB8AC3E}">
        <p14:creationId xmlns:p14="http://schemas.microsoft.com/office/powerpoint/2010/main" xmlns="" val="2185604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708920"/>
            <a:ext cx="7128792" cy="3972099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Инструкцию по работе с конструктором подготовила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учитель русского языка и литературы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МБОУ «</a:t>
            </a:r>
            <a:r>
              <a:rPr lang="ru-RU" b="1" dirty="0" err="1" smtClean="0">
                <a:solidFill>
                  <a:srgbClr val="7030A0"/>
                </a:solidFill>
              </a:rPr>
              <a:t>Сиверская</a:t>
            </a:r>
            <a:r>
              <a:rPr lang="ru-RU" b="1" dirty="0" smtClean="0">
                <a:solidFill>
                  <a:srgbClr val="7030A0"/>
                </a:solidFill>
              </a:rPr>
              <a:t> СОШ №3»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Шатова Ксения Игоревна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409" y="130099"/>
            <a:ext cx="5796136" cy="3260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81587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56792"/>
            <a:ext cx="9151884" cy="5301208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ru-RU" sz="3600" b="1" smtClean="0">
                <a:solidFill>
                  <a:srgbClr val="7030A0"/>
                </a:solidFill>
              </a:rPr>
              <a:t>Вам требуется перейти по ссылке</a:t>
            </a:r>
          </a:p>
          <a:p>
            <a:pPr algn="ctr"/>
            <a:r>
              <a:rPr lang="en-US" sz="3600" b="1" smtClean="0">
                <a:solidFill>
                  <a:srgbClr val="7030A0"/>
                </a:solidFill>
              </a:rPr>
              <a:t>https</a:t>
            </a:r>
            <a:r>
              <a:rPr lang="en-US" sz="3600" b="1" dirty="0">
                <a:solidFill>
                  <a:srgbClr val="7030A0"/>
                </a:solidFill>
              </a:rPr>
              <a:t>://edsoo.ru/constructor/53686/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183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+mn-lt"/>
              </a:rPr>
              <a:t>2. Внизу страницы, на которую Вы перешли по ссылке, есть кнопки регистрации и входа </a:t>
            </a:r>
            <a:endParaRPr lang="ru-RU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44824"/>
            <a:ext cx="9036496" cy="5013176"/>
          </a:xfr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4427984" y="1988840"/>
            <a:ext cx="1512168" cy="1800200"/>
          </a:xfrm>
          <a:prstGeom prst="straightConnector1">
            <a:avLst/>
          </a:prstGeom>
          <a:ln w="57150">
            <a:headEnd type="diamond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65464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+mn-lt"/>
              </a:rPr>
              <a:t>3. После регистрации Вы можете выбрать учебный предмет</a:t>
            </a:r>
            <a:endParaRPr lang="ru-RU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03" y="1772816"/>
            <a:ext cx="9056694" cy="5085184"/>
          </a:xfr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4283968" y="1700808"/>
            <a:ext cx="1872208" cy="2448272"/>
          </a:xfrm>
          <a:prstGeom prst="straightConnector1">
            <a:avLst/>
          </a:prstGeom>
          <a:ln w="57150">
            <a:headEnd type="diamond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23131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+mn-lt"/>
              </a:rPr>
              <a:t>4. Далее, выбираете шаблон программы</a:t>
            </a:r>
            <a:endParaRPr lang="ru-RU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229200"/>
          </a:xfr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627784" y="1628800"/>
            <a:ext cx="2880320" cy="3816424"/>
          </a:xfrm>
          <a:prstGeom prst="straightConnector1">
            <a:avLst/>
          </a:prstGeom>
          <a:ln w="57150">
            <a:headEnd type="diamond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9592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+mn-lt"/>
              </a:rPr>
              <a:t>5. После выбора 2-х пунктов нажимаете…</a:t>
            </a:r>
            <a:endParaRPr lang="ru-RU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267" y="1628800"/>
            <a:ext cx="9167727" cy="5229200"/>
          </a:xfrm>
        </p:spPr>
      </p:pic>
      <p:cxnSp>
        <p:nvCxnSpPr>
          <p:cNvPr id="5" name="Прямая со стрелкой 4"/>
          <p:cNvCxnSpPr/>
          <p:nvPr/>
        </p:nvCxnSpPr>
        <p:spPr>
          <a:xfrm>
            <a:off x="4355976" y="1628800"/>
            <a:ext cx="0" cy="4536504"/>
          </a:xfrm>
          <a:prstGeom prst="straightConnector1">
            <a:avLst/>
          </a:prstGeom>
          <a:ln w="57150">
            <a:headEnd type="diamond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4664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+mn-lt"/>
              </a:rPr>
              <a:t>6. Перед Вами появляется шаблон рабочей программы: титульный лист с правом редактирования</a:t>
            </a:r>
            <a:endParaRPr lang="ru-RU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44824"/>
            <a:ext cx="9110642" cy="5013176"/>
          </a:xfrm>
        </p:spPr>
      </p:pic>
    </p:spTree>
    <p:extLst>
      <p:ext uri="{BB962C8B-B14F-4D97-AF65-F5344CB8AC3E}">
        <p14:creationId xmlns:p14="http://schemas.microsoft.com/office/powerpoint/2010/main" xmlns="" val="956523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Далее: пояснительная записка, характеристика предмета, цели и т.д. (без возможности внесения изменений)</a:t>
            </a:r>
            <a:endParaRPr lang="ru-RU" sz="32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5085184"/>
          </a:xfrm>
        </p:spPr>
      </p:pic>
    </p:spTree>
    <p:extLst>
      <p:ext uri="{BB962C8B-B14F-4D97-AF65-F5344CB8AC3E}">
        <p14:creationId xmlns:p14="http://schemas.microsoft.com/office/powerpoint/2010/main" xmlns="" val="39206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+mn-lt"/>
              </a:rPr>
              <a:t>7. После страницы «Результаты обучения» следует раздел «Тематическое  планирование» </a:t>
            </a:r>
            <a:br>
              <a:rPr lang="ru-RU" sz="36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7030A0"/>
                </a:solidFill>
                <a:latin typeface="+mn-lt"/>
              </a:rPr>
              <a:t>(для редактирования)</a:t>
            </a:r>
            <a:endParaRPr lang="ru-RU" sz="36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4797152"/>
          </a:xfrm>
        </p:spPr>
      </p:pic>
    </p:spTree>
    <p:extLst>
      <p:ext uri="{BB962C8B-B14F-4D97-AF65-F5344CB8AC3E}">
        <p14:creationId xmlns:p14="http://schemas.microsoft.com/office/powerpoint/2010/main" xmlns="" val="2932045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base.com-93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powerpointbase.com-937</Template>
  <TotalTime>88</TotalTime>
  <Words>219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powerpointbase.com-937</vt:lpstr>
      <vt:lpstr>Конструктор учебных программ</vt:lpstr>
      <vt:lpstr>Слайд 2</vt:lpstr>
      <vt:lpstr>2. Внизу страницы, на которую Вы перешли по ссылке, есть кнопки регистрации и входа </vt:lpstr>
      <vt:lpstr>3. После регистрации Вы можете выбрать учебный предмет</vt:lpstr>
      <vt:lpstr>4. Далее, выбираете шаблон программы</vt:lpstr>
      <vt:lpstr>5. После выбора 2-х пунктов нажимаете…</vt:lpstr>
      <vt:lpstr>6. Перед Вами появляется шаблон рабочей программы: титульный лист с правом редактирования</vt:lpstr>
      <vt:lpstr>Далее: пояснительная записка, характеристика предмета, цели и т.д. (без возможности внесения изменений)</vt:lpstr>
      <vt:lpstr>7. После страницы «Результаты обучения» следует раздел «Тематическое  планирование»  (для редактирования)</vt:lpstr>
      <vt:lpstr>8. Для редактирования доступны все графы, кроме подчёркнутых</vt:lpstr>
      <vt:lpstr>Столбец «Вид деятельности»</vt:lpstr>
      <vt:lpstr>Ввод данных в остальных столбцах</vt:lpstr>
      <vt:lpstr>9. После редактирования всех столбцов в конце таблицы мы наблюдаем подсчёт часов по пунктам:</vt:lpstr>
      <vt:lpstr>Важный момент:  для редактирования доступна графа для подсчёта часов, которые будут выделены на практические работы; остальное – без права редактирования.</vt:lpstr>
      <vt:lpstr>10. После планирования следует ещё 2 страницы для редактирования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Конструктор рабочей программы: пошаговая</dc:title>
  <dc:creator>Dell Latityd- E 6420</dc:creator>
  <cp:lastModifiedBy>Пользователь Windows</cp:lastModifiedBy>
  <cp:revision>10</cp:revision>
  <dcterms:created xsi:type="dcterms:W3CDTF">2022-02-12T10:19:53Z</dcterms:created>
  <dcterms:modified xsi:type="dcterms:W3CDTF">2022-05-24T10:10:28Z</dcterms:modified>
</cp:coreProperties>
</file>