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669088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684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55C8E-9898-4D02-AC03-56CD9EB0597B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530C9-6A16-4BBA-8DFF-59FAC86F91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535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55C8E-9898-4D02-AC03-56CD9EB0597B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530C9-6A16-4BBA-8DFF-59FAC86F91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344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55C8E-9898-4D02-AC03-56CD9EB0597B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530C9-6A16-4BBA-8DFF-59FAC86F91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05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55C8E-9898-4D02-AC03-56CD9EB0597B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530C9-6A16-4BBA-8DFF-59FAC86F91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3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55C8E-9898-4D02-AC03-56CD9EB0597B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530C9-6A16-4BBA-8DFF-59FAC86F91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0473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55C8E-9898-4D02-AC03-56CD9EB0597B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530C9-6A16-4BBA-8DFF-59FAC86F91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786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55C8E-9898-4D02-AC03-56CD9EB0597B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530C9-6A16-4BBA-8DFF-59FAC86F91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36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55C8E-9898-4D02-AC03-56CD9EB0597B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530C9-6A16-4BBA-8DFF-59FAC86F91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503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55C8E-9898-4D02-AC03-56CD9EB0597B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530C9-6A16-4BBA-8DFF-59FAC86F91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436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55C8E-9898-4D02-AC03-56CD9EB0597B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530C9-6A16-4BBA-8DFF-59FAC86F91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12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55C8E-9898-4D02-AC03-56CD9EB0597B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530C9-6A16-4BBA-8DFF-59FAC86F91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99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55C8E-9898-4D02-AC03-56CD9EB0597B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530C9-6A16-4BBA-8DFF-59FAC86F91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638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309789" y="134805"/>
            <a:ext cx="8723061" cy="6450353"/>
            <a:chOff x="309789" y="134805"/>
            <a:chExt cx="8723061" cy="6450353"/>
          </a:xfrm>
        </p:grpSpPr>
        <p:grpSp>
          <p:nvGrpSpPr>
            <p:cNvPr id="11" name="Группа 10"/>
            <p:cNvGrpSpPr/>
            <p:nvPr/>
          </p:nvGrpSpPr>
          <p:grpSpPr>
            <a:xfrm>
              <a:off x="343604" y="134805"/>
              <a:ext cx="8689246" cy="6450353"/>
              <a:chOff x="343604" y="134805"/>
              <a:chExt cx="8689246" cy="6450353"/>
            </a:xfrm>
          </p:grpSpPr>
          <p:pic>
            <p:nvPicPr>
              <p:cNvPr id="12" name="Рисунок 1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3604" y="134805"/>
                <a:ext cx="1368152" cy="1810048"/>
              </a:xfrm>
              <a:prstGeom prst="rect">
                <a:avLst/>
              </a:prstGeom>
            </p:spPr>
          </p:pic>
          <p:sp>
            <p:nvSpPr>
              <p:cNvPr id="13" name="TextBox 12"/>
              <p:cNvSpPr txBox="1"/>
              <p:nvPr/>
            </p:nvSpPr>
            <p:spPr>
              <a:xfrm>
                <a:off x="1584330" y="134805"/>
                <a:ext cx="7128792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Санкт-Петербургский государственный </a:t>
                </a:r>
              </a:p>
              <a:p>
                <a:pPr algn="ctr"/>
                <a:r>
                  <a:rPr lang="ru-RU" sz="2800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морской технический университет</a:t>
                </a:r>
              </a:p>
              <a:p>
                <a:pPr algn="ctr"/>
                <a:r>
                  <a:rPr lang="ru-RU" sz="2800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«Корабелка»</a:t>
                </a:r>
                <a:endParaRPr lang="ru-RU" sz="2800" dirty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1099688" y="3123550"/>
                <a:ext cx="684076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800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  12  ноября</a:t>
                </a:r>
                <a:r>
                  <a:rPr lang="ru-RU" sz="2400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ru-RU" sz="3200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в </a:t>
                </a:r>
                <a:r>
                  <a:rPr lang="ru-RU" sz="4000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16.00</a:t>
                </a:r>
                <a:r>
                  <a:rPr lang="ru-RU" sz="4800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3600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часов</a:t>
                </a:r>
                <a:r>
                  <a:rPr lang="ru-RU" sz="2400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ru-RU" sz="4800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sz="4800" dirty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424612" y="2079137"/>
                <a:ext cx="8288509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6400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День открытых дверей</a:t>
                </a:r>
                <a:endParaRPr lang="ru-RU" sz="6400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409727" y="5877272"/>
                <a:ext cx="862312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000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По адресу: Ленинский пр., д.101, ауд. 115</a:t>
                </a:r>
              </a:p>
              <a:p>
                <a:pPr algn="ctr"/>
                <a:r>
                  <a:rPr lang="ru-RU" sz="2000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Тел. </a:t>
                </a:r>
                <a:r>
                  <a:rPr lang="ru-RU" sz="20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757-16-77</a:t>
                </a:r>
                <a:endParaRPr lang="ru-RU" sz="2000" b="1" dirty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309789" y="4077072"/>
              <a:ext cx="8352928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Информация о факультетах, учебном военном центре, военной кафедре, предприятиях – партнерах, </a:t>
              </a:r>
            </a:p>
            <a:p>
              <a:pPr algn="ctr"/>
              <a:r>
                <a:rPr lang="ru-RU" sz="240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правилах приема в СПбГМТУ на 2017/18 учебный год. </a:t>
              </a:r>
            </a:p>
            <a:p>
              <a:pPr algn="ctr"/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Ответы на вопросы поступающих.</a:t>
              </a:r>
              <a:endParaRPr lang="ru-RU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276518" y="1519799"/>
            <a:ext cx="37444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приглашает на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3117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64</Words>
  <Application>Microsoft Office PowerPoint</Application>
  <PresentationFormat>Экран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Елена</cp:lastModifiedBy>
  <cp:revision>18</cp:revision>
  <cp:lastPrinted>2016-09-27T06:22:47Z</cp:lastPrinted>
  <dcterms:created xsi:type="dcterms:W3CDTF">2015-12-18T10:26:30Z</dcterms:created>
  <dcterms:modified xsi:type="dcterms:W3CDTF">2016-11-22T15:45:57Z</dcterms:modified>
</cp:coreProperties>
</file>