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</p:sldIdLst>
  <p:sldSz cx="7199313" cy="1079976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1">
          <p15:clr>
            <a:srgbClr val="A4A3A4"/>
          </p15:clr>
        </p15:guide>
        <p15:guide id="2" pos="2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620"/>
    <a:srgbClr val="AC1721"/>
    <a:srgbClr val="CB6D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348" y="-96"/>
      </p:cViewPr>
      <p:guideLst>
        <p:guide orient="horz" pos="3401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665" y="-13335"/>
            <a:ext cx="7219629" cy="1082643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148" y="3786584"/>
            <a:ext cx="4587530" cy="2592545"/>
          </a:xfrm>
        </p:spPr>
        <p:txBody>
          <a:bodyPr anchor="b">
            <a:noAutofit/>
          </a:bodyPr>
          <a:lstStyle>
            <a:lvl1pPr algn="r">
              <a:defRPr sz="425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48" y="6379127"/>
            <a:ext cx="4587530" cy="172736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21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959979"/>
            <a:ext cx="4997723" cy="5359882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4" y="7039845"/>
            <a:ext cx="4997723" cy="2473902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3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959979"/>
            <a:ext cx="4780789" cy="4759896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05" y="5719874"/>
            <a:ext cx="4267155" cy="59998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7039845"/>
            <a:ext cx="4997724" cy="2473902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80052" y="1244662"/>
            <a:ext cx="360059" cy="920887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4545658"/>
            <a:ext cx="360059" cy="920887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62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3042434"/>
            <a:ext cx="4997724" cy="4087249"/>
          </a:xfrm>
        </p:spPr>
        <p:txBody>
          <a:bodyPr anchor="b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7129683"/>
            <a:ext cx="4997724" cy="2384064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2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959979"/>
            <a:ext cx="4780789" cy="4759896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6319861"/>
            <a:ext cx="4997725" cy="8098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7129683"/>
            <a:ext cx="4997724" cy="2384064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80052" y="1244662"/>
            <a:ext cx="360059" cy="920887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4545658"/>
            <a:ext cx="360059" cy="920887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9077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74" y="959979"/>
            <a:ext cx="4992803" cy="4759896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6319861"/>
            <a:ext cx="4997725" cy="8098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accent1"/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7129683"/>
            <a:ext cx="4997724" cy="2384064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07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20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06096" y="959980"/>
            <a:ext cx="770645" cy="826982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954" y="959980"/>
            <a:ext cx="4090181" cy="82698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41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27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4253243"/>
            <a:ext cx="4997724" cy="2876442"/>
          </a:xfrm>
        </p:spPr>
        <p:txBody>
          <a:bodyPr anchor="b"/>
          <a:lstStyle>
            <a:lvl1pPr algn="l">
              <a:defRPr sz="314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7129683"/>
            <a:ext cx="4997724" cy="1354931"/>
          </a:xfrm>
        </p:spPr>
        <p:txBody>
          <a:bodyPr anchor="t"/>
          <a:lstStyle>
            <a:lvl1pPr marL="0" indent="0" algn="l">
              <a:buNone/>
              <a:defRPr sz="15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9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959979"/>
            <a:ext cx="4997723" cy="20799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55" y="3402428"/>
            <a:ext cx="2431350" cy="6111318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6326" y="3402430"/>
            <a:ext cx="2431351" cy="6111319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1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959979"/>
            <a:ext cx="4997722" cy="20799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3403048"/>
            <a:ext cx="2433368" cy="907479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53" y="4310530"/>
            <a:ext cx="2433368" cy="520322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4308" y="3403048"/>
            <a:ext cx="2433368" cy="907479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308" y="4310530"/>
            <a:ext cx="2433368" cy="520322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85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959979"/>
            <a:ext cx="4997723" cy="20799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14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03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2359955"/>
            <a:ext cx="2196784" cy="2013288"/>
          </a:xfrm>
        </p:spPr>
        <p:txBody>
          <a:bodyPr anchor="b">
            <a:normAutofit/>
          </a:bodyPr>
          <a:lstStyle>
            <a:lvl1pPr>
              <a:defRPr sz="15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60" y="810889"/>
            <a:ext cx="2665916" cy="870285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4373242"/>
            <a:ext cx="2196784" cy="4069909"/>
          </a:xfrm>
        </p:spPr>
        <p:txBody>
          <a:bodyPr>
            <a:normAutofit/>
          </a:bodyPr>
          <a:lstStyle>
            <a:lvl1pPr marL="0" indent="0">
              <a:buNone/>
              <a:defRPr sz="1102"/>
            </a:lvl1pPr>
            <a:lvl2pPr marL="269965" indent="0">
              <a:buNone/>
              <a:defRPr sz="827"/>
            </a:lvl2pPr>
            <a:lvl3pPr marL="539930" indent="0">
              <a:buNone/>
              <a:defRPr sz="709"/>
            </a:lvl3pPr>
            <a:lvl4pPr marL="809896" indent="0">
              <a:buNone/>
              <a:defRPr sz="590"/>
            </a:lvl4pPr>
            <a:lvl5pPr marL="1079861" indent="0">
              <a:buNone/>
              <a:defRPr sz="590"/>
            </a:lvl5pPr>
            <a:lvl6pPr marL="1349826" indent="0">
              <a:buNone/>
              <a:defRPr sz="590"/>
            </a:lvl6pPr>
            <a:lvl7pPr marL="1619791" indent="0">
              <a:buNone/>
              <a:defRPr sz="590"/>
            </a:lvl7pPr>
            <a:lvl8pPr marL="1889756" indent="0">
              <a:buNone/>
              <a:defRPr sz="590"/>
            </a:lvl8pPr>
            <a:lvl9pPr marL="2159721" indent="0">
              <a:buNone/>
              <a:defRPr sz="5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50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7559834"/>
            <a:ext cx="4997723" cy="892481"/>
          </a:xfrm>
        </p:spPr>
        <p:txBody>
          <a:bodyPr anchor="b">
            <a:normAutofit/>
          </a:bodyPr>
          <a:lstStyle>
            <a:lvl1pPr algn="l">
              <a:defRPr sz="189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9953" y="959979"/>
            <a:ext cx="4997723" cy="60561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4" indent="0">
              <a:buNone/>
              <a:defRPr sz="1260"/>
            </a:lvl2pPr>
            <a:lvl3pPr marL="719907" indent="0">
              <a:buNone/>
              <a:defRPr sz="1260"/>
            </a:lvl3pPr>
            <a:lvl4pPr marL="1079861" indent="0">
              <a:buNone/>
              <a:defRPr sz="1260"/>
            </a:lvl4pPr>
            <a:lvl5pPr marL="1439814" indent="0">
              <a:buNone/>
              <a:defRPr sz="1260"/>
            </a:lvl5pPr>
            <a:lvl6pPr marL="1799768" indent="0">
              <a:buNone/>
              <a:defRPr sz="1260"/>
            </a:lvl6pPr>
            <a:lvl7pPr marL="2159721" indent="0">
              <a:buNone/>
              <a:defRPr sz="1260"/>
            </a:lvl7pPr>
            <a:lvl8pPr marL="2519675" indent="0">
              <a:buNone/>
              <a:defRPr sz="1260"/>
            </a:lvl8pPr>
            <a:lvl9pPr marL="2879628" indent="0">
              <a:buNone/>
              <a:defRPr sz="12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8452315"/>
            <a:ext cx="4997723" cy="1061432"/>
          </a:xfrm>
        </p:spPr>
        <p:txBody>
          <a:bodyPr>
            <a:normAutofit/>
          </a:bodyPr>
          <a:lstStyle>
            <a:lvl1pPr marL="0" indent="0">
              <a:buNone/>
              <a:defRPr sz="945"/>
            </a:lvl1pPr>
            <a:lvl2pPr marL="359954" indent="0">
              <a:buNone/>
              <a:defRPr sz="945"/>
            </a:lvl2pPr>
            <a:lvl3pPr marL="719907" indent="0">
              <a:buNone/>
              <a:defRPr sz="787"/>
            </a:lvl3pPr>
            <a:lvl4pPr marL="1079861" indent="0">
              <a:buNone/>
              <a:defRPr sz="709"/>
            </a:lvl4pPr>
            <a:lvl5pPr marL="1439814" indent="0">
              <a:buNone/>
              <a:defRPr sz="709"/>
            </a:lvl5pPr>
            <a:lvl6pPr marL="1799768" indent="0">
              <a:buNone/>
              <a:defRPr sz="709"/>
            </a:lvl6pPr>
            <a:lvl7pPr marL="2159721" indent="0">
              <a:buNone/>
              <a:defRPr sz="709"/>
            </a:lvl7pPr>
            <a:lvl8pPr marL="2519675" indent="0">
              <a:buNone/>
              <a:defRPr sz="709"/>
            </a:lvl8pPr>
            <a:lvl9pPr marL="2879628" indent="0">
              <a:buNone/>
              <a:defRPr sz="70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92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666" y="-13335"/>
            <a:ext cx="7219630" cy="1082643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954" y="959979"/>
            <a:ext cx="4997722" cy="2079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3402430"/>
            <a:ext cx="4997723" cy="611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5703" y="9513750"/>
            <a:ext cx="53863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42E5-4E1F-4D52-AABA-1ECD88B4E5C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954" y="9513750"/>
            <a:ext cx="363978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4064" y="9513750"/>
            <a:ext cx="403613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accent1"/>
                </a:solidFill>
              </a:defRPr>
            </a:lvl1pPr>
          </a:lstStyle>
          <a:p>
            <a:fld id="{1D264E5B-FEA8-40EB-8E0B-CC764051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34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359954" rtl="0" eaLnBrk="1" latinLnBrk="0" hangingPunct="1">
        <a:spcBef>
          <a:spcPct val="0"/>
        </a:spcBef>
        <a:buNone/>
        <a:defRPr sz="283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965" indent="-269965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925" indent="-224971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884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9837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9791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7974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39698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99652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5960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2445" y="3830726"/>
            <a:ext cx="4717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r="40255"/>
          <a:stretch/>
        </p:blipFill>
        <p:spPr>
          <a:xfrm>
            <a:off x="2427752" y="144628"/>
            <a:ext cx="2820278" cy="7211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3217" y="779071"/>
            <a:ext cx="6946095" cy="1018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AC162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кандидата на </a:t>
            </a:r>
            <a:r>
              <a:rPr lang="ru-RU" sz="1050" b="1" dirty="0" smtClean="0">
                <a:solidFill>
                  <a:srgbClr val="AC162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lang="ru-RU" sz="1000" b="1" dirty="0" smtClean="0">
              <a:solidFill>
                <a:srgbClr val="AC162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Фамилия_______________________________________________________________________________________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Имя____________________________________________________________________________________________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Отчество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</a:t>
            </a:r>
            <a:endParaRPr lang="en-US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проживания_____________________________________________________________________________</a:t>
            </a:r>
            <a:endParaRPr lang="en-US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 успеваемости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 </a:t>
            </a:r>
            <a:endParaRPr lang="en-US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английского языка (нужное подчеркнуть):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A2 	   B1 	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B2 	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C1 	                 C2</a:t>
            </a:r>
            <a:endParaRPr lang="ru-RU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Баллы по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ЕГЭ: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(профиль):_________________________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язык:____________________________________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Физика:__________________________________________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Информатика:__________________________________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</a:t>
            </a:r>
          </a:p>
          <a:p>
            <a:pPr algn="just">
              <a:lnSpc>
                <a:spcPct val="107000"/>
              </a:lnSpc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Суммарный балл по ЕГЭ*: _____________________________</a:t>
            </a:r>
          </a:p>
          <a:p>
            <a:pPr algn="just">
              <a:lnSpc>
                <a:spcPct val="107000"/>
              </a:lnSpc>
            </a:pP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наименование учебного заведения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(школа/гимназия/лицей</a:t>
            </a: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0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суз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/вуз) __________________________________________________________________________________________________________Название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профиля класса (в случае наличия):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</a:t>
            </a: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</a:t>
            </a:r>
            <a:endParaRPr lang="ru-RU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дополнительные индивидуальные достижения: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Документ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образовании с отличием, содержащий сведения о награждении золотой или серебряной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медалью.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НЕТ/ДА _________________________________________________________________________________________________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Участие/победы в региональных и всероссийских конкурсах научно-технических проектов.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НЕТ/ДА _________________________________________________________________________________________________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Победа/участие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корпоративном </a:t>
            </a:r>
            <a:r>
              <a:rPr lang="ru-RU" sz="10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профориентационном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чемпионате «Построй карьеру в ОДК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НЕТ/ДА _________________________________________________________________________________________________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Победа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Всероссийских и (или) Международных чемпионатах </a:t>
            </a:r>
            <a:r>
              <a:rPr lang="ru-RU" sz="10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НЕТ/ДА _________________________________________________________________________________________________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Победа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Региональном этапе Всероссийской олимпиады школьников за 10 и 11 классы по предметам: физика, математика, иностранный язык, с момента проведения которых прошло не более 4 лет.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НЕТ/ДА _________________________________________________________________________________________________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Олимпиады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и II уровней за 10, 11 классы,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инженерным и техническим профилям, предметные олимпиады по физике и математике, с момента проведения которых прошло не более 4 лет.</a:t>
            </a:r>
            <a:endParaRPr lang="ru-RU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НЕТ/ДА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Другое_______________________________________________________________________________________________</a:t>
            </a:r>
          </a:p>
          <a:p>
            <a:pPr algn="just">
              <a:lnSpc>
                <a:spcPct val="107000"/>
              </a:lnSpc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Вы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рассматриваете обучение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Объединенной двигателестроительной корпорации?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Контактные данные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Тел: ____________________________________                          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ФИО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из родителей: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endParaRPr lang="ru-RU" sz="1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родителя: _____________________________ </a:t>
            </a:r>
            <a:r>
              <a:rPr lang="en-US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родителя: ­­­­_____________________________________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</a:t>
            </a: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даю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 согласие за обработку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персональных данных</a:t>
            </a:r>
            <a:endParaRPr lang="en-US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(Ф.И.О) </a:t>
            </a:r>
            <a:endParaRPr lang="en-US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  <a:endParaRPr lang="ru-RU" sz="1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(Подпись)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поле заполняется после объявления результатов ЕГЭ</a:t>
            </a:r>
            <a:endParaRPr lang="ru-RU" sz="11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6746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A5A5A5"/>
      </a:accent1>
      <a:accent2>
        <a:srgbClr val="D7BEB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00000"/>
      </a:hlink>
      <a:folHlink>
        <a:srgbClr val="96A9A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</TotalTime>
  <Words>27</Words>
  <Application>Microsoft Office PowerPoint</Application>
  <PresentationFormat>Произвольный</PresentationFormat>
  <Paragraphs>52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Аспект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Шиголина Ксения Владимировна</dc:creator>
  <cp:lastModifiedBy>iRU</cp:lastModifiedBy>
  <cp:revision>53</cp:revision>
  <cp:lastPrinted>2020-06-02T12:35:59Z</cp:lastPrinted>
  <dcterms:created xsi:type="dcterms:W3CDTF">2018-11-20T11:34:33Z</dcterms:created>
  <dcterms:modified xsi:type="dcterms:W3CDTF">2022-05-13T09:24:19Z</dcterms:modified>
</cp:coreProperties>
</file>