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0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210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342900" y="1911643"/>
            <a:ext cx="6229350" cy="26416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97720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31431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405261" y="4701736"/>
            <a:ext cx="34290" cy="6096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6611819"/>
            <a:ext cx="5943600" cy="1312981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4350" y="6555990"/>
            <a:ext cx="5943600" cy="573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348615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2209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66160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6350" y="2133600"/>
            <a:ext cx="1488186" cy="49784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609600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72050" y="2133600"/>
            <a:ext cx="1543050" cy="58928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42900" y="1930401"/>
            <a:ext cx="6172200" cy="62378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343400" y="8271556"/>
            <a:ext cx="1943100" cy="51206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8271556"/>
            <a:ext cx="268605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307931" y="8242041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757" y="191804"/>
            <a:ext cx="3394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397" y="1070900"/>
            <a:ext cx="1055935" cy="125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8332" y="1223947"/>
            <a:ext cx="4952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экзамена – 10.00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– 235 минут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(3 часа 55 минут)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0614" y="695430"/>
            <a:ext cx="371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Обязательный экзамен!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632" y="2520482"/>
            <a:ext cx="6609900" cy="484632"/>
          </a:xfrm>
          <a:prstGeom prst="roundRect">
            <a:avLst/>
          </a:prstGeom>
          <a:blipFill dpi="0" rotWithShape="1">
            <a:blip r:embed="rId3" cstate="print">
              <a:alphaModFix amt="27000"/>
              <a:duotone>
                <a:schemeClr val="accent6">
                  <a:shade val="63000"/>
                  <a:tint val="82000"/>
                </a:schemeClr>
                <a:schemeClr val="accent6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взять с собой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688" y="3224167"/>
            <a:ext cx="909585" cy="132125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87255" y="3397850"/>
            <a:ext cx="3383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ерные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гелевые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ручки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357" y="5951390"/>
            <a:ext cx="1493370" cy="149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064" y="6010564"/>
            <a:ext cx="1741746" cy="103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7659" y="7637976"/>
            <a:ext cx="30248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линейку и угольник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построения </a:t>
            </a:r>
            <a:b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геометрических фигур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16194" y1="71581" x2="16194" y2="71581"/>
                        <a14:foregroundMark x1="14440" y1="79073" x2="14440" y2="79073"/>
                        <a14:foregroundMark x1="13900" y1="70036" x2="13900" y2="70036"/>
                        <a14:foregroundMark x1="12011" y1="70749" x2="12011" y2="70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9196" y="6053372"/>
            <a:ext cx="1191445" cy="135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641" y="6155355"/>
            <a:ext cx="1292533" cy="128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601238" y="7884197"/>
            <a:ext cx="3147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калькулятор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641" y="6265096"/>
            <a:ext cx="1212341" cy="168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1760" y="7106754"/>
            <a:ext cx="974358" cy="135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9300" y="3255495"/>
            <a:ext cx="929899" cy="92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4919" y="3269342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493" y="216602"/>
            <a:ext cx="2049332" cy="805247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 flipH="1">
            <a:off x="116631" y="4797754"/>
            <a:ext cx="3232769" cy="854366"/>
          </a:xfrm>
          <a:prstGeom prst="roundRect">
            <a:avLst/>
          </a:prstGeom>
          <a:blipFill dpi="0" rotWithShape="1">
            <a:blip r:embed="rId3" cstate="print">
              <a:alphaModFix amt="62000"/>
              <a:duotone>
                <a:schemeClr val="accent1">
                  <a:shade val="63000"/>
                  <a:tint val="82000"/>
                </a:schemeClr>
                <a:schemeClr val="accent1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445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Разрешено использовать</a:t>
            </a:r>
            <a:endParaRPr lang="ru-RU" sz="2800" b="1" dirty="0">
              <a:solidFill>
                <a:srgbClr val="4450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01008" y="4776902"/>
            <a:ext cx="3225524" cy="8752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использовать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72420" y="3083200"/>
            <a:ext cx="626838" cy="16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6733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6515" y="189912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397" y="1070900"/>
            <a:ext cx="1055935" cy="125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8332" y="1223947"/>
            <a:ext cx="4952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экзамена – 10.00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– 120 минут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           (2 часа)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8000" y="709445"/>
            <a:ext cx="296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 по выбору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632" y="2520482"/>
            <a:ext cx="6609900" cy="484632"/>
          </a:xfrm>
          <a:prstGeom prst="roundRect">
            <a:avLst/>
          </a:prstGeom>
          <a:blipFill dpi="0" rotWithShape="1">
            <a:blip r:embed="rId3" cstate="print">
              <a:alphaModFix amt="45000"/>
              <a:duotone>
                <a:schemeClr val="accent6">
                  <a:shade val="63000"/>
                  <a:tint val="82000"/>
                </a:schemeClr>
                <a:schemeClr val="accent6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взять с собой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688" y="3224167"/>
            <a:ext cx="909585" cy="132125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87255" y="3397850"/>
            <a:ext cx="3383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ерные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гелевые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ручки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388" y="7910310"/>
            <a:ext cx="3180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непрограммируемый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калькулятор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7564" y="5926653"/>
            <a:ext cx="1941844" cy="193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696469" y="7913640"/>
            <a:ext cx="3147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8213" y="6180482"/>
            <a:ext cx="1212341" cy="168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7359" y="6343961"/>
            <a:ext cx="974358" cy="135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9300" y="3255495"/>
            <a:ext cx="929899" cy="92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4919" y="3269342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493" y="216602"/>
            <a:ext cx="2049332" cy="805247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 flipH="1">
            <a:off x="116630" y="4797754"/>
            <a:ext cx="3672409" cy="854366"/>
          </a:xfrm>
          <a:prstGeom prst="roundRect">
            <a:avLst/>
          </a:prstGeom>
          <a:blipFill dpi="0" rotWithShape="1">
            <a:blip r:embed="rId3" cstate="print">
              <a:alphaModFix amt="36000"/>
              <a:duotone>
                <a:schemeClr val="accent1">
                  <a:shade val="63000"/>
                  <a:tint val="82000"/>
                </a:schemeClr>
                <a:schemeClr val="accent1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445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Разрешено использовать</a:t>
            </a:r>
            <a:endParaRPr lang="ru-RU" sz="2800" b="1" dirty="0">
              <a:solidFill>
                <a:srgbClr val="4450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68936" y="4776902"/>
            <a:ext cx="2857596" cy="8752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использовать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72420" y="3083200"/>
            <a:ext cx="626838" cy="16031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>
                        <a14:foregroundMark x1="16194" y1="71581" x2="16194" y2="71581"/>
                        <a14:foregroundMark x1="14440" y1="79073" x2="14440" y2="79073"/>
                        <a14:foregroundMark x1="13900" y1="70036" x2="13900" y2="70036"/>
                        <a14:foregroundMark x1="12011" y1="70749" x2="12011" y2="70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3471">
            <a:off x="635771" y="6086031"/>
            <a:ext cx="1477533" cy="167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96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757" y="191804"/>
            <a:ext cx="3868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397" y="1070900"/>
            <a:ext cx="1055935" cy="125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8332" y="1223947"/>
            <a:ext cx="4952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экзамена – 10.00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– 235 минут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(3 часа 55 минут)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2329" y="696664"/>
            <a:ext cx="371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Обязательный экзамен!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632" y="2520482"/>
            <a:ext cx="6609900" cy="484632"/>
          </a:xfrm>
          <a:prstGeom prst="roundRect">
            <a:avLst/>
          </a:prstGeom>
          <a:blipFill dpi="0" rotWithShape="1">
            <a:blip r:embed="rId3" cstate="print">
              <a:alphaModFix amt="38000"/>
              <a:duotone>
                <a:schemeClr val="accent6">
                  <a:shade val="63000"/>
                  <a:tint val="82000"/>
                </a:schemeClr>
                <a:schemeClr val="accent6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взять с собой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688" y="3224167"/>
            <a:ext cx="909585" cy="132125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87255" y="3397850"/>
            <a:ext cx="3383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ерные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гелевые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ручки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656" y="7873156"/>
            <a:ext cx="2880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рфографический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словарь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245" y="6083833"/>
            <a:ext cx="1651175" cy="164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501008" y="7873156"/>
            <a:ext cx="3147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641" y="6265096"/>
            <a:ext cx="1212341" cy="168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4037" y="6428575"/>
            <a:ext cx="974358" cy="135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9300" y="3255495"/>
            <a:ext cx="929899" cy="92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4919" y="3269342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493" y="216602"/>
            <a:ext cx="2049332" cy="805247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 flipH="1">
            <a:off x="116631" y="4797754"/>
            <a:ext cx="3232769" cy="854366"/>
          </a:xfrm>
          <a:prstGeom prst="roundRect">
            <a:avLst/>
          </a:prstGeom>
          <a:blipFill dpi="0" rotWithShape="1">
            <a:blip r:embed="rId3" cstate="print">
              <a:alphaModFix amt="48000"/>
              <a:duotone>
                <a:schemeClr val="accent1">
                  <a:shade val="63000"/>
                  <a:tint val="82000"/>
                </a:schemeClr>
                <a:schemeClr val="accent1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445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Разрешено использовать</a:t>
            </a:r>
            <a:endParaRPr lang="ru-RU" sz="2800" b="1" dirty="0">
              <a:solidFill>
                <a:srgbClr val="4450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01008" y="4776902"/>
            <a:ext cx="3225524" cy="8752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использовать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72420" y="3083200"/>
            <a:ext cx="626838" cy="16031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688" y="5945617"/>
            <a:ext cx="1160427" cy="181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642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8533" y="263171"/>
            <a:ext cx="44870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ИНОСТРАННЫЙ ЯЗЫК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200" y="1067270"/>
            <a:ext cx="1055935" cy="125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0728" y="1457531"/>
            <a:ext cx="61125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Начало экзамена – 10.00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Продолжительность: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письменная часть – 120 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минут (2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часа)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устная часть (с подготовкой) – 15 минут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2689" y="727842"/>
            <a:ext cx="296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 по выбору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5961" y="6962555"/>
            <a:ext cx="1481877" cy="147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473892" y="7534357"/>
            <a:ext cx="3147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словарь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7784" y="6404287"/>
            <a:ext cx="1265744" cy="17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493" y="216602"/>
            <a:ext cx="2049332" cy="80524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4975" y="3295215"/>
            <a:ext cx="6740619" cy="484632"/>
          </a:xfrm>
          <a:prstGeom prst="roundRect">
            <a:avLst/>
          </a:prstGeom>
          <a:blipFill dpi="0" rotWithShape="1">
            <a:blip r:embed="rId6" cstate="print">
              <a:alphaModFix amt="37000"/>
              <a:duotone>
                <a:schemeClr val="accent6">
                  <a:shade val="63000"/>
                  <a:tint val="82000"/>
                </a:schemeClr>
                <a:schemeClr val="accent6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взять с собой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07" y="3998900"/>
            <a:ext cx="927573" cy="1321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60614" y="4172583"/>
            <a:ext cx="3450012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ерные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гелевые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ручки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16680" y="3857933"/>
            <a:ext cx="639235" cy="1603187"/>
          </a:xfrm>
          <a:prstGeom prst="rect">
            <a:avLst/>
          </a:prstGeom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83630" y="6008900"/>
            <a:ext cx="6711964" cy="49408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использовать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5087" y="6699745"/>
            <a:ext cx="1519588" cy="2003909"/>
          </a:xfrm>
          <a:prstGeom prst="rect">
            <a:avLst/>
          </a:prstGeom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9875" y="3998900"/>
            <a:ext cx="929899" cy="92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5494" y="4012747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657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1785" y="177927"/>
            <a:ext cx="3177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397" y="1070900"/>
            <a:ext cx="1055935" cy="125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8332" y="1223947"/>
            <a:ext cx="4952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экзамена – 10.00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– 235 минут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(3 часа 55 минут)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8000" y="709445"/>
            <a:ext cx="296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 по выбору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632" y="2520482"/>
            <a:ext cx="6609900" cy="484632"/>
          </a:xfrm>
          <a:prstGeom prst="roundRect">
            <a:avLst/>
          </a:prstGeom>
          <a:blipFill dpi="0" rotWithShape="1">
            <a:blip r:embed="rId3" cstate="print">
              <a:alphaModFix amt="42000"/>
              <a:duotone>
                <a:schemeClr val="accent6">
                  <a:shade val="63000"/>
                  <a:tint val="82000"/>
                </a:schemeClr>
                <a:schemeClr val="accent6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взять с собой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688" y="3224167"/>
            <a:ext cx="909585" cy="132125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87255" y="3397850"/>
            <a:ext cx="3383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ерные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гелевые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ручки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659" y="7637976"/>
            <a:ext cx="2675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сборники лирики,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полные тексты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произведений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8936" y="5945617"/>
            <a:ext cx="1481877" cy="147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517091" y="7642324"/>
            <a:ext cx="3147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467" y="6271056"/>
            <a:ext cx="1212341" cy="168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3857" y="6434536"/>
            <a:ext cx="974358" cy="135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9300" y="3255495"/>
            <a:ext cx="929899" cy="92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4919" y="3269342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493" y="216602"/>
            <a:ext cx="2049332" cy="805247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 flipH="1">
            <a:off x="116631" y="4797754"/>
            <a:ext cx="3232769" cy="854366"/>
          </a:xfrm>
          <a:prstGeom prst="roundRect">
            <a:avLst/>
          </a:prstGeom>
          <a:blipFill dpi="0" rotWithShape="1">
            <a:blip r:embed="rId3" cstate="print">
              <a:alphaModFix amt="29000"/>
              <a:duotone>
                <a:schemeClr val="accent1">
                  <a:shade val="63000"/>
                  <a:tint val="82000"/>
                </a:schemeClr>
                <a:schemeClr val="accent1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445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Разрешено использовать</a:t>
            </a:r>
            <a:endParaRPr lang="ru-RU" sz="2800" b="1" dirty="0">
              <a:solidFill>
                <a:srgbClr val="4450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01008" y="4776902"/>
            <a:ext cx="3225524" cy="8752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использовать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72420" y="3083200"/>
            <a:ext cx="626838" cy="16031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5766" y="5804901"/>
            <a:ext cx="2157093" cy="180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01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8663" y="189912"/>
            <a:ext cx="2803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397" y="1070900"/>
            <a:ext cx="1055935" cy="125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8332" y="1223947"/>
            <a:ext cx="4952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экзамена – 10.00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– 180 минут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           (3 часа)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8000" y="709445"/>
            <a:ext cx="296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 по выбору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632" y="2520482"/>
            <a:ext cx="6609900" cy="484632"/>
          </a:xfrm>
          <a:prstGeom prst="roundRect">
            <a:avLst/>
          </a:prstGeom>
          <a:blipFill dpi="0" rotWithShape="1">
            <a:blip r:embed="rId3" cstate="print">
              <a:alphaModFix amt="45000"/>
              <a:duotone>
                <a:schemeClr val="accent6">
                  <a:shade val="63000"/>
                  <a:tint val="82000"/>
                </a:schemeClr>
                <a:schemeClr val="accent6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взять с собой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688" y="3224167"/>
            <a:ext cx="909585" cy="132125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87255" y="3397850"/>
            <a:ext cx="3383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ерные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гелевые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ручки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659" y="7637976"/>
            <a:ext cx="3180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линейка,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непрограммируемый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калькулятор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8936" y="5945617"/>
            <a:ext cx="1481877" cy="147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517091" y="7642324"/>
            <a:ext cx="3147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467" y="6271056"/>
            <a:ext cx="1212341" cy="168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6633" y="6434535"/>
            <a:ext cx="974358" cy="135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9300" y="3255495"/>
            <a:ext cx="929899" cy="92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4919" y="3269342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493" y="216602"/>
            <a:ext cx="2049332" cy="805247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 flipH="1">
            <a:off x="116631" y="4797754"/>
            <a:ext cx="3232769" cy="854366"/>
          </a:xfrm>
          <a:prstGeom prst="roundRect">
            <a:avLst/>
          </a:prstGeom>
          <a:blipFill dpi="0" rotWithShape="1">
            <a:blip r:embed="rId3" cstate="print">
              <a:alphaModFix amt="57000"/>
              <a:duotone>
                <a:schemeClr val="accent1">
                  <a:shade val="63000"/>
                  <a:tint val="82000"/>
                </a:schemeClr>
                <a:schemeClr val="accent1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445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Разрешено использовать</a:t>
            </a:r>
            <a:endParaRPr lang="ru-RU" sz="2800" b="1" dirty="0">
              <a:solidFill>
                <a:srgbClr val="4450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01008" y="4776902"/>
            <a:ext cx="3225524" cy="8752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использовать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72420" y="3083200"/>
            <a:ext cx="626838" cy="16031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782" y="5951390"/>
            <a:ext cx="1493370" cy="149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>
                        <a14:foregroundMark x1="16194" y1="71581" x2="16194" y2="71581"/>
                        <a14:foregroundMark x1="14440" y1="79073" x2="14440" y2="79073"/>
                        <a14:foregroundMark x1="13900" y1="70036" x2="13900" y2="70036"/>
                        <a14:foregroundMark x1="12011" y1="70749" x2="12011" y2="70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641" y="5904453"/>
            <a:ext cx="1191445" cy="135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43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9915" y="215148"/>
            <a:ext cx="3021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397" y="1070900"/>
            <a:ext cx="1055935" cy="125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8332" y="1223947"/>
            <a:ext cx="4952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экзамена – 10.00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– 120 минут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           (2 часа)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8000" y="709445"/>
            <a:ext cx="296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 по выбору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632" y="2520482"/>
            <a:ext cx="6609900" cy="484632"/>
          </a:xfrm>
          <a:prstGeom prst="roundRect">
            <a:avLst/>
          </a:prstGeom>
          <a:blipFill dpi="0" rotWithShape="1">
            <a:blip r:embed="rId3" cstate="print">
              <a:alphaModFix amt="49000"/>
              <a:duotone>
                <a:schemeClr val="accent6">
                  <a:shade val="63000"/>
                  <a:tint val="82000"/>
                </a:schemeClr>
                <a:schemeClr val="accent6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взять с собой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688" y="3224167"/>
            <a:ext cx="909585" cy="132125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87255" y="3397850"/>
            <a:ext cx="3383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ерные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гелевые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ручки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567" y="7679478"/>
            <a:ext cx="3381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непрограммируемый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калькулятор, линейка,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атлас для 7-9 класса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7530" y="5926653"/>
            <a:ext cx="1481877" cy="147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776920" y="7679478"/>
            <a:ext cx="3147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9730" y="6457827"/>
            <a:ext cx="1212341" cy="168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8643" y="6621306"/>
            <a:ext cx="974358" cy="135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9300" y="3255495"/>
            <a:ext cx="929899" cy="92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4919" y="3269342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493" y="216602"/>
            <a:ext cx="2049332" cy="805247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 flipH="1">
            <a:off x="116630" y="4797754"/>
            <a:ext cx="3672409" cy="854366"/>
          </a:xfrm>
          <a:prstGeom prst="roundRect">
            <a:avLst/>
          </a:prstGeom>
          <a:blipFill dpi="0" rotWithShape="1">
            <a:blip r:embed="rId3" cstate="print">
              <a:alphaModFix amt="56000"/>
              <a:duotone>
                <a:schemeClr val="accent1">
                  <a:shade val="63000"/>
                  <a:tint val="82000"/>
                </a:schemeClr>
                <a:schemeClr val="accent1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445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Разрешено использовать</a:t>
            </a:r>
            <a:endParaRPr lang="ru-RU" sz="2800" b="1" dirty="0">
              <a:solidFill>
                <a:srgbClr val="4450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68936" y="4776902"/>
            <a:ext cx="2857596" cy="8752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использовать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72420" y="3083200"/>
            <a:ext cx="626838" cy="16031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17448">
            <a:off x="1018759" y="5980803"/>
            <a:ext cx="1493370" cy="149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>
                        <a14:foregroundMark x1="16194" y1="71581" x2="16194" y2="71581"/>
                        <a14:foregroundMark x1="14440" y1="79073" x2="14440" y2="79073"/>
                        <a14:foregroundMark x1="13900" y1="70036" x2="13900" y2="70036"/>
                        <a14:foregroundMark x1="12011" y1="70749" x2="12011" y2="70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3471">
            <a:off x="240133" y="6051420"/>
            <a:ext cx="1191445" cy="135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47776" y="6065980"/>
            <a:ext cx="998503" cy="132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58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6253" y="262172"/>
            <a:ext cx="44708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ИНФОРМАТИКА И ИКТ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397" y="1070900"/>
            <a:ext cx="1055935" cy="125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8332" y="1223947"/>
            <a:ext cx="5360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экзамена – 10.00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– 150 минут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  (2 часа 30 минут)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6279" y="685125"/>
            <a:ext cx="296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 по выбору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6227" y="2688888"/>
            <a:ext cx="6609900" cy="484632"/>
          </a:xfrm>
          <a:prstGeom prst="roundRect">
            <a:avLst/>
          </a:prstGeom>
          <a:blipFill dpi="0" rotWithShape="1">
            <a:blip r:embed="rId3" cstate="print">
              <a:alphaModFix amt="53000"/>
              <a:duotone>
                <a:schemeClr val="accent6">
                  <a:shade val="63000"/>
                  <a:tint val="82000"/>
                </a:schemeClr>
                <a:schemeClr val="accent6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взять с собой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869" y="6349471"/>
            <a:ext cx="2049249" cy="20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639028" y="7280347"/>
            <a:ext cx="3147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алькулятор,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1124" y="6126029"/>
            <a:ext cx="974358" cy="135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493" y="216602"/>
            <a:ext cx="2049332" cy="805247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126227" y="5371671"/>
            <a:ext cx="6609900" cy="5117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использовать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74392" y="3458614"/>
            <a:ext cx="5513570" cy="1603187"/>
            <a:chOff x="585688" y="3083200"/>
            <a:chExt cx="5513570" cy="1603187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88" y="3224167"/>
              <a:ext cx="909585" cy="132125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887255" y="3397850"/>
              <a:ext cx="33831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паспорт</a:t>
              </a:r>
              <a:b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b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ерные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гелевые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ручки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300" y="3255495"/>
              <a:ext cx="929899" cy="928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64919" y="3269342"/>
              <a:ext cx="927100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72420" y="3083200"/>
              <a:ext cx="626838" cy="1603187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>
                        <a14:foregroundMark x1="16194" y1="71581" x2="16194" y2="71581"/>
                        <a14:foregroundMark x1="14440" y1="79073" x2="14440" y2="79073"/>
                        <a14:foregroundMark x1="13900" y1="70036" x2="13900" y2="70036"/>
                        <a14:foregroundMark x1="12011" y1="70749" x2="12011" y2="70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639" y="6547225"/>
            <a:ext cx="1627089" cy="18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351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9569" y="147760"/>
            <a:ext cx="4088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</a:p>
          <a:p>
            <a:pPr algn="ct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ОБЩЕСТВОЗНАНИЕ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397" y="1070900"/>
            <a:ext cx="1055935" cy="125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8331" y="1631511"/>
            <a:ext cx="4952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экзаменов – 10.00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– 180 минут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          (3 часа)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8089" y="1109684"/>
            <a:ext cx="3191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Экзамены по выбору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6227" y="2903596"/>
            <a:ext cx="6609900" cy="484632"/>
          </a:xfrm>
          <a:prstGeom prst="roundRect">
            <a:avLst/>
          </a:prstGeom>
          <a:blipFill dpi="0" rotWithShape="1">
            <a:blip r:embed="rId3" cstate="print">
              <a:alphaModFix amt="52000"/>
              <a:duotone>
                <a:schemeClr val="accent6">
                  <a:shade val="63000"/>
                  <a:tint val="82000"/>
                </a:schemeClr>
                <a:schemeClr val="accent6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взять с собой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397" y="6347054"/>
            <a:ext cx="2279701" cy="227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640460" y="7591885"/>
            <a:ext cx="363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9040" y="6096128"/>
            <a:ext cx="1328599" cy="18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493" y="216602"/>
            <a:ext cx="2049332" cy="805247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126227" y="5646039"/>
            <a:ext cx="6609900" cy="5117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использовать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88095" y="3711357"/>
            <a:ext cx="5513570" cy="1603187"/>
            <a:chOff x="585688" y="3083200"/>
            <a:chExt cx="5513570" cy="1603187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88" y="3224167"/>
              <a:ext cx="909585" cy="132125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887255" y="3397850"/>
              <a:ext cx="33831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паспорт</a:t>
              </a:r>
              <a:b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b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ерные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гелевые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ручки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300" y="3255495"/>
              <a:ext cx="929899" cy="928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64919" y="3269342"/>
              <a:ext cx="927100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72420" y="3083200"/>
              <a:ext cx="626838" cy="1603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4401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7150" y="177927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397" y="1070900"/>
            <a:ext cx="1055935" cy="125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8332" y="1223947"/>
            <a:ext cx="4952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экзамена – 10.00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– 180 минут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           (3 часа)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8000" y="709445"/>
            <a:ext cx="296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 по выбору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632" y="2520482"/>
            <a:ext cx="6609900" cy="484632"/>
          </a:xfrm>
          <a:prstGeom prst="roundRect">
            <a:avLst/>
          </a:prstGeom>
          <a:blipFill dpi="0" rotWithShape="1">
            <a:blip r:embed="rId3" cstate="print">
              <a:alphaModFix amt="47000"/>
              <a:duotone>
                <a:schemeClr val="accent6">
                  <a:shade val="63000"/>
                  <a:tint val="82000"/>
                </a:schemeClr>
                <a:schemeClr val="accent6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взять с собой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688" y="3224167"/>
            <a:ext cx="909585" cy="132125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87255" y="3397850"/>
            <a:ext cx="3383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ерные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гелевые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ручки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159" y="7536839"/>
            <a:ext cx="31801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непрограммируемый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калькулятор,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экспериментальное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8722" y="5811913"/>
            <a:ext cx="1872096" cy="18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776920" y="7679478"/>
            <a:ext cx="3147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9599" y="6309377"/>
            <a:ext cx="1212341" cy="168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5874" y="6553953"/>
            <a:ext cx="974358" cy="135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9300" y="3255495"/>
            <a:ext cx="929899" cy="92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4919" y="3269342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493" y="216602"/>
            <a:ext cx="2049332" cy="805247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 flipH="1">
            <a:off x="116630" y="4797754"/>
            <a:ext cx="3672409" cy="854366"/>
          </a:xfrm>
          <a:prstGeom prst="roundRect">
            <a:avLst/>
          </a:prstGeom>
          <a:blipFill dpi="0" rotWithShape="1">
            <a:blip r:embed="rId3" cstate="print">
              <a:alphaModFix amt="47000"/>
              <a:duotone>
                <a:schemeClr val="accent1">
                  <a:shade val="63000"/>
                  <a:tint val="82000"/>
                </a:schemeClr>
                <a:schemeClr val="accent1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445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Разрешено использовать</a:t>
            </a:r>
            <a:endParaRPr lang="ru-RU" sz="2800" b="1" dirty="0">
              <a:solidFill>
                <a:srgbClr val="4450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68936" y="4776902"/>
            <a:ext cx="2857596" cy="8752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использовать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72420" y="3083200"/>
            <a:ext cx="626838" cy="16031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>
                        <a14:foregroundMark x1="16194" y1="71581" x2="16194" y2="71581"/>
                        <a14:foregroundMark x1="14440" y1="79073" x2="14440" y2="79073"/>
                        <a14:foregroundMark x1="13900" y1="70036" x2="13900" y2="70036"/>
                        <a14:foregroundMark x1="12011" y1="70749" x2="12011" y2="70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3471">
            <a:off x="240133" y="6051420"/>
            <a:ext cx="1191445" cy="135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80565" y="5560673"/>
            <a:ext cx="1616140" cy="21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6718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187</TotalTime>
  <Words>259</Words>
  <Application>Microsoft Office PowerPoint</Application>
  <PresentationFormat>Экран (4:3)</PresentationFormat>
  <Paragraphs>98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Владелец</cp:lastModifiedBy>
  <cp:revision>26</cp:revision>
  <cp:lastPrinted>2018-09-20T10:52:59Z</cp:lastPrinted>
  <dcterms:created xsi:type="dcterms:W3CDTF">2018-09-08T13:06:37Z</dcterms:created>
  <dcterms:modified xsi:type="dcterms:W3CDTF">2019-11-20T07:52:46Z</dcterms:modified>
</cp:coreProperties>
</file>