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56" r:id="rId3"/>
    <p:sldId id="261" r:id="rId4"/>
    <p:sldId id="257" r:id="rId5"/>
    <p:sldId id="258" r:id="rId6"/>
    <p:sldId id="259" r:id="rId7"/>
    <p:sldId id="262" r:id="rId8"/>
    <p:sldId id="264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-1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41F3F-81FF-438B-9EF7-8FD480D55EA5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15DC66-CE6A-470F-8F17-B1F081267E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514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\</a:t>
            </a:r>
            <a:r>
              <a:rPr lang="ru-RU" dirty="0" err="1"/>
              <a:t>еню</a:t>
            </a:r>
            <a:r>
              <a:rPr lang="ru-RU" dirty="0"/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15DC66-CE6A-470F-8F17-B1F081267EE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2799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CCC4CC-96FD-4E47-9A13-39D3C51DE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ED9342A-CBAA-4A7E-9C38-AF036DC71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EEAB3E-7F7C-44A7-BD9C-694F5931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823F263-A452-4B57-A015-D3454A5B4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E0984BB-F951-4832-934A-471AF446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044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CCC71B-4F86-4758-B239-B25CD786B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52508CF-0408-40D3-81A7-E7E8A0CD4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48DAF6-2AEB-4CB1-9BAA-C9859D70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47F5FCD-AFB8-4AC6-98DF-996D1F4A6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CA708D-9E77-4F53-881E-986A56579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9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5D0B3E6-A316-4C42-9BDF-F0D454590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8BAA472-BD25-486F-98DA-8199666AB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E40E222-3191-4081-8296-C5BE6A6B5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302C07-1F52-4EB1-BFCB-63ED7E99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7DEABA0-E16D-4096-95FE-A8814F02E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327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BF974A-B4FA-442A-A003-34CFCAA1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F1B3055-8816-4349-A130-CAE7350FC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781545-24EA-4EC0-887C-2684D5814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E0DF5FA-51DB-4F72-BB38-319A934F9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E8151EE-AE98-4668-AF25-1717D5AD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636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50B54F-EBE7-4243-BD7E-2486E397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1A4AA4D-8929-486D-A6E8-B2FFB13FB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4EE52D-C22C-4942-A963-A4425864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5ADAC7B-CB52-45C1-BF5F-84E5BCF1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3D7E241-EA6C-487C-8102-50CC961E8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148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AB24CF-CA71-4BEE-A13F-13B46646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5EDFB76-95BC-4FB7-BFF4-623EFCFB07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CEF03F3-2854-4678-8A08-BF800042F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C777B28-E8B6-4F31-BDE7-C12A2EDF1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D29022A-64CA-424D-AD06-12397E593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D0C71A4-96E5-45F7-BB48-56A800329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794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2800C4-AD4D-47B0-A43F-C96CAD96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F90618-198A-4394-8347-2C99012E0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10C54E3-9F7C-4480-81FD-A22FBE572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9D8BD8B-AF6A-4C9A-A2D9-287C66362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7D20875-BC5F-4C17-AD72-BE458619AF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2B312E1-93D5-47C4-A560-005A1814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4DB158B-CCFA-48C2-AC17-EC0F8587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12340B7-AC85-4A8D-9F89-99897693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8558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74FB6B-56E6-4B99-B636-E9C6B96D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BCE65AB-0FC5-41C9-ADF6-4DE67DD9A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6618695-0F18-4D1C-9918-B1385EC4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E51CF31-EB0C-483D-9DFF-137D44143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926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10EF1484-CF03-450D-9818-0E0382C7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21799AC-CE49-4386-A8A1-91B268230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C97BBFD-D01E-4195-A13B-92BC5FFEA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450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A1C52E-B669-4632-8914-C0ECE8174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6B9EEE3-A93B-4A9A-8E1D-2FDD3DC7E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1EA8B12-ED28-4827-AC47-5DEA66A17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73C3F90-9555-4336-8870-7644C92D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FD45163-7538-4A1B-98AC-4B3BAF4D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7757C72-3C42-478B-B16A-7C48EA18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010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0962A6-D393-4008-9DF6-EE0F4D343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86981AE8-CCA4-4890-83E5-C18E25006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DFEAF67-C6E2-4CDE-9049-DB4F11BA0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48C420B-C230-486F-97AD-F0F77F9C4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99D6047-50C6-4720-A17D-916F89F3F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C9B1AE5-5F12-418D-A931-4DD109584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469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40C300-ABCD-4488-84EF-80F955D74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DC577F-6837-42D0-A5E5-C36023CE7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1A0CBF-3A79-4394-B1D0-3FF3AF4169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37137-48F8-453C-9B3E-6DB8845E3D5A}" type="datetimeFigureOut">
              <a:rPr lang="ru-RU" smtClean="0"/>
              <a:pPr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8C9505-C71E-4CA7-B6CC-F94EB17B5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A7C03C1-8F48-47C2-8767-7862F6F7B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72199-E63F-4335-954B-BB9D058AE3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989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n.lokos.net/komschool1/document/document442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hyperlink" Target="http://www.gtn.lokos.net/komschool1/document/document460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tn.lokos.net/komschool1/document/document462.pdf" TargetMode="External"/><Relationship Id="rId2" Type="http://schemas.openxmlformats.org/officeDocument/2006/relationships/hyperlink" Target="http://www.gtn.lokos.net/komschool1/document/document449.p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tn.lokos.net/komschool1/document/document452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tn.lokos.net/komschool1/document/document452.pdf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gtn.lokos.net/komschool1/document/foto_1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9105" y="121148"/>
            <a:ext cx="11445542" cy="313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250247" y="3179286"/>
            <a:ext cx="9471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 федерального уровня</a:t>
            </a:r>
            <a:endParaRPr lang="ru-RU" sz="3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49210" y="3889634"/>
            <a:ext cx="69148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 регионального уровня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249210" y="4705480"/>
            <a:ext cx="6045725" cy="669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 районного уровня</a:t>
            </a:r>
            <a:endParaRPr lang="ru-RU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49210" y="5544770"/>
            <a:ext cx="61374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Документы школьного уровня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0631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16384417-3FBF-4550-BC7C-3AC7422F6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3930" y="491046"/>
            <a:ext cx="9772540" cy="607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302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17DCE53-811F-431D-8B30-4D4BBAFF2ECE}"/>
              </a:ext>
            </a:extLst>
          </p:cNvPr>
          <p:cNvSpPr txBox="1"/>
          <p:nvPr/>
        </p:nvSpPr>
        <p:spPr>
          <a:xfrm>
            <a:off x="779646" y="2165684"/>
            <a:ext cx="10924674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Приказ от 31.08. 2020 года №132-од  «О создании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бракеражной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комиссии в МБОУ «Коммунарская СОШ №1»;</a:t>
            </a:r>
          </a:p>
          <a:p>
            <a:r>
              <a:rPr lang="ru-RU" sz="3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Родительский контроль за организацией горячего питания детей в общеобразовательных организациях;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Рекомендации по организации горячего питания;</a:t>
            </a:r>
          </a:p>
          <a:p>
            <a:r>
              <a:rPr lang="ru-RU" sz="32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Десятидневное меню рационов горячего питания;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Меню на каждый день.</a:t>
            </a:r>
            <a:endParaRPr lang="ru-RU" sz="32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4868" y="662756"/>
            <a:ext cx="9144000" cy="90856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сайте</a:t>
            </a:r>
          </a:p>
        </p:txBody>
      </p:sp>
    </p:spTree>
    <p:extLst>
      <p:ext uri="{BB962C8B-B14F-4D97-AF65-F5344CB8AC3E}">
        <p14:creationId xmlns:p14="http://schemas.microsoft.com/office/powerpoint/2010/main" xmlns="" val="88335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9295C63-2F86-419C-B377-D77BEC53DFCF}"/>
              </a:ext>
            </a:extLst>
          </p:cNvPr>
          <p:cNvSpPr txBox="1"/>
          <p:nvPr/>
        </p:nvSpPr>
        <p:spPr>
          <a:xfrm>
            <a:off x="607193" y="1690688"/>
            <a:ext cx="105156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Режим работы столовой: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– пятница с 9.00 до 16.00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суббота с 9.00 до 15.00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i="0" u="none" strike="noStrike" dirty="0">
                <a:solidFill>
                  <a:srgbClr val="9966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График приёма пищи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i="0" u="none" strike="noStrike" dirty="0">
                <a:solidFill>
                  <a:srgbClr val="9966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Меры безопасности в столовой в условиях COVID-19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72725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сайте</a:t>
            </a:r>
            <a:endParaRPr lang="ru-RU" sz="54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08613622"/>
              </p:ext>
            </p:extLst>
          </p:nvPr>
        </p:nvGraphicFramePr>
        <p:xfrm>
          <a:off x="9009881" y="365125"/>
          <a:ext cx="2112912" cy="2990037"/>
        </p:xfrm>
        <a:graphic>
          <a:graphicData uri="http://schemas.openxmlformats.org/presentationml/2006/ole">
            <p:oleObj spid="_x0000_s1029" name="Acrobat Document" r:id="rId5" imgW="3268440" imgH="4630680" progId="AcroExch.Document.DC">
              <p:embed/>
            </p:oleObj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60CC0A0-A2C1-41E2-8A92-48214C93268C}"/>
              </a:ext>
            </a:extLst>
          </p:cNvPr>
          <p:cNvSpPr txBox="1"/>
          <p:nvPr/>
        </p:nvSpPr>
        <p:spPr>
          <a:xfrm>
            <a:off x="769155" y="4108858"/>
            <a:ext cx="1050202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Ответственный за организацию бесплатного горячего питания: Оболенская Елена Алексеевна, телефон  8(813)460-22-95, 8(812)460-24-91.</a:t>
            </a:r>
          </a:p>
          <a:p>
            <a:pPr algn="just"/>
            <a:endParaRPr lang="ru-RU" sz="2400" b="1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Телефон «горячей линии» по вопросам обеспечения школьников горячим питанием: + 7 (812) 539-50-90 (Режим работы: по рабочим дням с 9 до 18.00)</a:t>
            </a:r>
          </a:p>
        </p:txBody>
      </p:sp>
    </p:spTree>
    <p:extLst>
      <p:ext uri="{BB962C8B-B14F-4D97-AF65-F5344CB8AC3E}">
        <p14:creationId xmlns:p14="http://schemas.microsoft.com/office/powerpoint/2010/main" xmlns="" val="24082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D2073CA-FC5F-411B-91EA-CE779B0FDCA4}"/>
              </a:ext>
            </a:extLst>
          </p:cNvPr>
          <p:cNvSpPr txBox="1"/>
          <p:nvPr/>
        </p:nvSpPr>
        <p:spPr>
          <a:xfrm>
            <a:off x="1107326" y="1559945"/>
            <a:ext cx="9451691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Бесплатное питание обучающиеся по образовательной программе начального общего образования (1-4 классы) в МБОУ «Коммунарская СОШ №1» осуществляется в соответствии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u="none" strike="noStrike" dirty="0">
                <a:solidFill>
                  <a:srgbClr val="9966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Постановлением ЛО №555 от 06.08.2020 г. «О внесении изменений в постановление Правительства ЛО от 24 октября 2006 года №295 "Об утверждении Порядка организации бесплатного питания в образовательных организациях Ленинградской области»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b="0" i="0" u="none" strike="noStrike" dirty="0">
                <a:solidFill>
                  <a:srgbClr val="9966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«Положением о порядке организации бесплатного питания обучающихся МБОУ «Коммунарская СОШ 1»</a:t>
            </a:r>
            <a:r>
              <a:rPr lang="ru-RU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223382" y="443384"/>
            <a:ext cx="71093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сайте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20647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257" y="421772"/>
            <a:ext cx="118294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996633"/>
                </a:solidFill>
                <a:latin typeface="Times New Roman" panose="02020603050405020304" pitchFamily="18" charset="0"/>
                <a:hlinkClick r:id="rId2"/>
              </a:rPr>
              <a:t>Бесплатное питание предусмотрено для следующих категорий граждан:</a:t>
            </a: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обучающимся из многодетных семей (имеющих трех и более детей, в том числе усыновленных),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обучающимся из приемных семей,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обучающиеся, проживающие в малоимущей семье,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40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обучающиеся, состоящие на учете в противотуберкулезном диспансере,</a:t>
            </a:r>
          </a:p>
        </p:txBody>
      </p:sp>
    </p:spTree>
    <p:extLst>
      <p:ext uri="{BB962C8B-B14F-4D97-AF65-F5344CB8AC3E}">
        <p14:creationId xmlns:p14="http://schemas.microsoft.com/office/powerpoint/2010/main" xmlns="" val="5923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878" y="1437835"/>
            <a:ext cx="117043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обучающиеся из неполных семей, родители которых (один из родителей) погибли (погиб) при выполнении служебных обязанностей в качестве военнослужащих, граждан, призванных на военные сборы, лиц рядового и начальствующего состава органов внутренних дел Российской Федерации, Государственной противопожарной службы, органов по контролю за оборотом наркотических средств и психотропных веществ, сотрудников учреждений и органов уголовно-исполнительной системы,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дети-инвалиды, дети с ОВЗ,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дети из семей беженцев и вынужденных переселенцев, усыновленные обучающиеся, оставшиеся без попечения родителей.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64143" y="526264"/>
            <a:ext cx="112134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996633"/>
                </a:solidFill>
                <a:latin typeface="Times New Roman" panose="02020603050405020304" pitchFamily="18" charset="0"/>
                <a:hlinkClick r:id="rId2"/>
              </a:rPr>
              <a:t>Бесплатное питание предусмотрено для следующих категорий граждан</a:t>
            </a:r>
            <a:r>
              <a:rPr lang="ru-RU" b="1" dirty="0">
                <a:solidFill>
                  <a:srgbClr val="996633"/>
                </a:solidFill>
                <a:latin typeface="Times New Roman" panose="02020603050405020304" pitchFamily="18" charset="0"/>
                <a:hlinkClick r:id="rId2"/>
              </a:rPr>
              <a:t>:</a:t>
            </a:r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6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064" y="754601"/>
            <a:ext cx="1150088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 всем необходимо проявить высокую степень социальной ответственности и сохранять спокойствие. Если у вас, членов вашей семьи появились признаки респираторного заболевания, оставайтесь дома, обращайтесь к специалистам.</a:t>
            </a:r>
          </a:p>
          <a:p>
            <a:pPr algn="ctr"/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нужно рисковать здоровьем других!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</a:t>
            </a:r>
          </a:p>
          <a:p>
            <a:pPr algn="ctr"/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МБОУ «Коммунарская СОШ №1»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046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329</Words>
  <Application>Microsoft Office PowerPoint</Application>
  <PresentationFormat>Произвольный</PresentationFormat>
  <Paragraphs>34</Paragraphs>
  <Slides>8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Acrobat Document</vt:lpstr>
      <vt:lpstr>Слайд 1</vt:lpstr>
      <vt:lpstr>Слайд 2</vt:lpstr>
      <vt:lpstr>Информация на сайте</vt:lpstr>
      <vt:lpstr>Информация на сайте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Владелец</cp:lastModifiedBy>
  <cp:revision>9</cp:revision>
  <cp:lastPrinted>2020-10-28T11:27:13Z</cp:lastPrinted>
  <dcterms:created xsi:type="dcterms:W3CDTF">2020-10-27T13:06:22Z</dcterms:created>
  <dcterms:modified xsi:type="dcterms:W3CDTF">2020-10-28T12:45:15Z</dcterms:modified>
</cp:coreProperties>
</file>