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C1116B-A04E-4C5E-B7A8-5B096DD96359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60F39AF-E93E-4308-BDB0-48BD820EB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Коммунарский Микроцентр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14366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Микроцентры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созданы для организации </a:t>
            </a:r>
            <a:r>
              <a:rPr lang="ru-RU" sz="3600" dirty="0">
                <a:solidFill>
                  <a:schemeClr val="tx1"/>
                </a:solidFill>
              </a:rPr>
              <a:t>работы с обучающимися, имеющими ограниченные возможности здоровья и </a:t>
            </a:r>
            <a:r>
              <a:rPr lang="ru-RU" sz="3600" dirty="0" smtClean="0">
                <a:solidFill>
                  <a:schemeClr val="tx1"/>
                </a:solidFill>
              </a:rPr>
              <a:t> осваивающими  адаптированные образовательные программы инклюзивно.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Для работы со специалистами </a:t>
            </a:r>
            <a:r>
              <a:rPr lang="ru-RU" sz="3600" b="1" dirty="0" smtClean="0">
                <a:solidFill>
                  <a:schemeClr val="tx1"/>
                </a:solidFill>
              </a:rPr>
              <a:t>Микроцентра</a:t>
            </a:r>
            <a:r>
              <a:rPr lang="ru-RU" sz="3600" dirty="0" smtClean="0">
                <a:solidFill>
                  <a:schemeClr val="tx1"/>
                </a:solidFill>
              </a:rPr>
              <a:t> требуется заключение </a:t>
            </a:r>
            <a:r>
              <a:rPr lang="ru-RU" sz="3600" b="1" dirty="0" smtClean="0">
                <a:solidFill>
                  <a:schemeClr val="tx1"/>
                </a:solidFill>
              </a:rPr>
              <a:t>ПМПК </a:t>
            </a:r>
            <a:r>
              <a:rPr lang="ru-RU" sz="3600" dirty="0" smtClean="0">
                <a:solidFill>
                  <a:schemeClr val="tx1"/>
                </a:solidFill>
              </a:rPr>
              <a:t>о необходимости обучения несовершеннолетнего по адаптированным основным образовательным программам</a:t>
            </a:r>
            <a:r>
              <a:rPr lang="ru-RU" sz="3600" b="1" dirty="0" smtClean="0">
                <a:solidFill>
                  <a:schemeClr val="tx1"/>
                </a:solidFill>
              </a:rPr>
              <a:t> (АООП)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Микроцентры</a:t>
            </a:r>
            <a:r>
              <a:rPr lang="ru-RU" dirty="0" smtClean="0">
                <a:solidFill>
                  <a:schemeClr val="tx1"/>
                </a:solidFill>
              </a:rPr>
              <a:t> являются структурными подразделениями </a:t>
            </a:r>
            <a:r>
              <a:rPr lang="ru-RU" b="1" dirty="0" smtClean="0">
                <a:solidFill>
                  <a:schemeClr val="tx1"/>
                </a:solidFill>
              </a:rPr>
              <a:t>Центра психолого-педагогического, медицинского и социального сопровождения (ЦППМСС).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b="1" dirty="0" smtClean="0">
                <a:solidFill>
                  <a:schemeClr val="tx1"/>
                </a:solidFill>
              </a:rPr>
              <a:t> Микроцентрах </a:t>
            </a:r>
            <a:r>
              <a:rPr lang="ru-RU" dirty="0" smtClean="0">
                <a:solidFill>
                  <a:schemeClr val="tx1"/>
                </a:solidFill>
              </a:rPr>
              <a:t>осуществляют прием специалисты </a:t>
            </a:r>
            <a:r>
              <a:rPr lang="ru-RU" b="1" dirty="0" smtClean="0">
                <a:solidFill>
                  <a:schemeClr val="tx1"/>
                </a:solidFill>
              </a:rPr>
              <a:t>ЦППМСС</a:t>
            </a:r>
            <a:r>
              <a:rPr lang="ru-RU" dirty="0" smtClean="0">
                <a:solidFill>
                  <a:schemeClr val="tx1"/>
                </a:solidFill>
              </a:rPr>
              <a:t>: логопеды, дефектологи, педагоги-психологи.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Микроцентры в Гатчинском районе: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8072494" cy="43053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+mj-lt"/>
              </a:rPr>
              <a:t>На базе </a:t>
            </a:r>
            <a:r>
              <a:rPr lang="ru-RU" sz="3200" dirty="0">
                <a:latin typeface="+mj-lt"/>
              </a:rPr>
              <a:t>МБОУ «</a:t>
            </a:r>
            <a:r>
              <a:rPr lang="ru-RU" sz="3200" dirty="0" err="1" smtClean="0">
                <a:latin typeface="+mj-lt"/>
              </a:rPr>
              <a:t>Сиверская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>
                <a:latin typeface="+mj-lt"/>
              </a:rPr>
              <a:t>ООШ</a:t>
            </a:r>
            <a:r>
              <a:rPr lang="ru-RU" sz="3200" dirty="0" smtClean="0">
                <a:latin typeface="+mj-lt"/>
              </a:rPr>
              <a:t>»;</a:t>
            </a:r>
          </a:p>
          <a:p>
            <a:r>
              <a:rPr lang="ru-RU" sz="3200" dirty="0" smtClean="0">
                <a:latin typeface="+mj-lt"/>
              </a:rPr>
              <a:t>На базе </a:t>
            </a:r>
            <a:r>
              <a:rPr lang="ru-RU" sz="3200" dirty="0">
                <a:latin typeface="+mj-lt"/>
              </a:rPr>
              <a:t>МБОУ «Гатчинская СОШ №11</a:t>
            </a:r>
            <a:r>
              <a:rPr lang="ru-RU" sz="3200" dirty="0" smtClean="0">
                <a:latin typeface="+mj-lt"/>
              </a:rPr>
              <a:t>»;</a:t>
            </a:r>
          </a:p>
          <a:p>
            <a:r>
              <a:rPr lang="ru-RU" sz="3200" dirty="0" smtClean="0">
                <a:latin typeface="+mj-lt"/>
              </a:rPr>
              <a:t>На базе </a:t>
            </a:r>
            <a:r>
              <a:rPr lang="ru-RU" sz="3200" dirty="0">
                <a:latin typeface="+mj-lt"/>
              </a:rPr>
              <a:t>МБОУ «</a:t>
            </a:r>
            <a:r>
              <a:rPr lang="ru-RU" sz="3200" dirty="0" smtClean="0">
                <a:latin typeface="+mj-lt"/>
              </a:rPr>
              <a:t>Коммунарская </a:t>
            </a:r>
            <a:r>
              <a:rPr lang="ru-RU" sz="3200" dirty="0">
                <a:latin typeface="+mj-lt"/>
              </a:rPr>
              <a:t>СОШ №1</a:t>
            </a:r>
            <a:r>
              <a:rPr lang="ru-RU" sz="3200" dirty="0" smtClean="0">
                <a:latin typeface="+mj-lt"/>
              </a:rPr>
              <a:t>».</a:t>
            </a:r>
          </a:p>
          <a:p>
            <a:endParaRPr lang="ru-RU" sz="3200" dirty="0" smtClean="0">
              <a:latin typeface="+mj-lt"/>
            </a:endParaRPr>
          </a:p>
          <a:p>
            <a:pPr>
              <a:buNone/>
            </a:pPr>
            <a:r>
              <a:rPr lang="ru-RU" sz="3200" dirty="0" smtClean="0">
                <a:latin typeface="+mj-lt"/>
              </a:rPr>
              <a:t>В штате Коммунарского Микроцентра </a:t>
            </a:r>
          </a:p>
          <a:p>
            <a:pPr>
              <a:buNone/>
            </a:pPr>
            <a:r>
              <a:rPr lang="ru-RU" sz="3200" b="1" dirty="0" smtClean="0">
                <a:latin typeface="+mj-lt"/>
              </a:rPr>
              <a:t>2 учителя-логопеда.</a:t>
            </a:r>
            <a:endParaRPr lang="ru-RU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Функции Коммунарского Микроцентра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429684" cy="43767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+mj-lt"/>
              </a:rPr>
              <a:t>психолого-педагогическое сопровождение детей «класса выравнивания»;</a:t>
            </a:r>
          </a:p>
          <a:p>
            <a:r>
              <a:rPr lang="ru-RU" sz="3200" dirty="0" smtClean="0">
                <a:latin typeface="+mj-lt"/>
              </a:rPr>
              <a:t>сопровождение учителями-логопедами детей с нарушениями речи;</a:t>
            </a:r>
          </a:p>
          <a:p>
            <a:r>
              <a:rPr lang="ru-RU" sz="3200" dirty="0" smtClean="0">
                <a:latin typeface="+mj-lt"/>
              </a:rPr>
              <a:t>поддержка родителей детей с ОВЗ.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8115328" cy="5591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+mj-lt"/>
              </a:rPr>
              <a:t>За подробной информацией о деятельности </a:t>
            </a:r>
            <a:r>
              <a:rPr lang="ru-RU" sz="3200" b="1" dirty="0" smtClean="0">
                <a:latin typeface="+mj-lt"/>
              </a:rPr>
              <a:t>ЦППМСС</a:t>
            </a:r>
            <a:r>
              <a:rPr lang="ru-RU" sz="3200" dirty="0" smtClean="0">
                <a:latin typeface="+mj-lt"/>
              </a:rPr>
              <a:t> и </a:t>
            </a:r>
            <a:r>
              <a:rPr lang="ru-RU" sz="3200" b="1" dirty="0" smtClean="0">
                <a:latin typeface="+mj-lt"/>
              </a:rPr>
              <a:t>Микроцентров</a:t>
            </a:r>
            <a:r>
              <a:rPr lang="ru-RU" sz="3200" dirty="0" smtClean="0">
                <a:latin typeface="+mj-lt"/>
              </a:rPr>
              <a:t> можно обращаться:</a:t>
            </a:r>
          </a:p>
          <a:p>
            <a:pPr algn="ctr">
              <a:buNone/>
            </a:pPr>
            <a:endParaRPr lang="ru-RU" sz="3200" dirty="0" smtClean="0">
              <a:latin typeface="+mj-lt"/>
            </a:endParaRPr>
          </a:p>
          <a:p>
            <a:r>
              <a:rPr lang="ru-RU" sz="3200" dirty="0" smtClean="0">
                <a:latin typeface="+mj-lt"/>
              </a:rPr>
              <a:t>телефон </a:t>
            </a:r>
            <a:r>
              <a:rPr lang="ru-RU" sz="3200" b="1" dirty="0" smtClean="0">
                <a:latin typeface="+mj-lt"/>
              </a:rPr>
              <a:t>8 (81371) 68-937;</a:t>
            </a:r>
          </a:p>
          <a:p>
            <a:r>
              <a:rPr lang="ru-RU" sz="3200" dirty="0" smtClean="0">
                <a:latin typeface="+mj-lt"/>
              </a:rPr>
              <a:t>сайт</a:t>
            </a:r>
            <a:r>
              <a:rPr lang="ru-RU" sz="3200" b="1" dirty="0" smtClean="0">
                <a:latin typeface="+mj-lt"/>
              </a:rPr>
              <a:t> </a:t>
            </a:r>
            <a:r>
              <a:rPr lang="en-US" sz="3200" b="1" dirty="0" smtClean="0">
                <a:latin typeface="Calibri" pitchFamily="34" charset="0"/>
                <a:ea typeface="Cambria" pitchFamily="18" charset="0"/>
                <a:cs typeface="Calibri" pitchFamily="34" charset="0"/>
              </a:rPr>
              <a:t>cpms-ns.ru</a:t>
            </a:r>
            <a:r>
              <a:rPr lang="ru-RU" sz="3200" b="1" dirty="0" smtClean="0">
                <a:latin typeface="+mj-lt"/>
              </a:rPr>
              <a:t>;</a:t>
            </a:r>
          </a:p>
          <a:p>
            <a:r>
              <a:rPr lang="ru-RU" sz="3200" dirty="0" smtClean="0">
                <a:latin typeface="+mj-lt"/>
              </a:rPr>
              <a:t>непосредственно в</a:t>
            </a:r>
            <a:r>
              <a:rPr lang="ru-RU" sz="3200" b="1" dirty="0" smtClean="0">
                <a:latin typeface="+mj-lt"/>
              </a:rPr>
              <a:t> ЦППМСС </a:t>
            </a:r>
            <a:r>
              <a:rPr lang="ru-RU" sz="3200" dirty="0" smtClean="0">
                <a:latin typeface="+mj-lt"/>
              </a:rPr>
              <a:t>по адресу </a:t>
            </a:r>
            <a:r>
              <a:rPr lang="ru-RU" sz="3200" b="1" dirty="0" smtClean="0">
                <a:latin typeface="+mj-lt"/>
              </a:rPr>
              <a:t>пос.Новый Свет, д.72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136</TotalTime>
  <Words>119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Коммунарский Микроцентр</vt:lpstr>
      <vt:lpstr>Микроцентры созданы для организации работы с обучающимися, имеющими ограниченные возможности здоровья и  осваивающими  адаптированные образовательные программы инклюзивно.  Для работы со специалистами Микроцентра требуется заключение ПМПК о необходимости обучения несовершеннолетнего по адаптированным основным образовательным программам (АООП).</vt:lpstr>
      <vt:lpstr>Микроцентры являются структурными подразделениями Центра психолого-педагогического, медицинского и социального сопровождения (ЦППМСС). В Микроцентрах осуществляют прием специалисты ЦППМСС: логопеды, дефектологи, педагоги-психологи. </vt:lpstr>
      <vt:lpstr>Микроцентры в Гатчинском районе:</vt:lpstr>
      <vt:lpstr>Функции Коммунарского Микроцентра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Коммунарский Микроцентр</dc:title>
  <dc:creator>Хямяляйнен</dc:creator>
  <cp:lastModifiedBy>Владелец</cp:lastModifiedBy>
  <cp:revision>15</cp:revision>
  <dcterms:created xsi:type="dcterms:W3CDTF">2020-10-28T09:06:36Z</dcterms:created>
  <dcterms:modified xsi:type="dcterms:W3CDTF">2020-10-28T12:44:43Z</dcterms:modified>
</cp:coreProperties>
</file>