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3" r:id="rId3"/>
    <p:sldId id="259" r:id="rId4"/>
    <p:sldId id="271" r:id="rId5"/>
    <p:sldId id="269" r:id="rId6"/>
    <p:sldId id="270" r:id="rId7"/>
    <p:sldId id="260" r:id="rId8"/>
    <p:sldId id="257" r:id="rId9"/>
    <p:sldId id="25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96B294-DE65-4B5A-8BBD-C917415A561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62C7FEF-0088-4353-A4B0-BE3B437B9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Рассказ </a:t>
            </a:r>
          </a:p>
          <a:p>
            <a:r>
              <a:rPr lang="ru-RU" b="1" i="1" dirty="0" smtClean="0"/>
              <a:t>Евгении Александровны Поповой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СЕМЬЯ - ЭТО ТРУД И ЛЮБОВЬ</a:t>
            </a:r>
            <a:endParaRPr lang="ru-RU" b="1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ДРУЖБА, ТЕПЛО СЕРДЕЦ</a:t>
            </a:r>
            <a:endParaRPr lang="ru-RU" b="1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Содержимое 8" descr="на юбилее у Симачевых Марии и Ивана 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420888"/>
            <a:ext cx="6080308" cy="4166196"/>
          </a:xfrm>
          <a:ln w="3175">
            <a:solidFill>
              <a:schemeClr val="tx1"/>
            </a:solidFill>
          </a:ln>
        </p:spPr>
      </p:pic>
      <p:pic>
        <p:nvPicPr>
          <p:cNvPr id="10" name="Содержимое 9" descr="Папа, д.Ваня и Лида Харламова 2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3077754" cy="2448272"/>
          </a:xfr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9513" y="3663022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Родные, двоюродные, троюродные – мы все дружим, встречаемся, разговариваем по телефону, помогаем друг другу. Все – достойные люди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1052736"/>
            <a:ext cx="417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Потомки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Маляровых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и Поповых многочисленны и живут в самых разным уголках России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МОЕ РОДОСЛОВНОЕ ДРЕВО</a:t>
            </a:r>
            <a:endParaRPr lang="ru-RU" b="1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Содержимое 4" descr="DSC0620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3779912" y="4221088"/>
            <a:ext cx="1728192" cy="2441293"/>
          </a:xfrm>
          <a:prstGeom prst="ellipse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Александр Степанович.jpg"/>
          <p:cNvPicPr>
            <a:picLocks noChangeAspect="1"/>
          </p:cNvPicPr>
          <p:nvPr/>
        </p:nvPicPr>
        <p:blipFill>
          <a:blip r:embed="rId3" cstate="print"/>
          <a:srcRect l="17353" r="7448" b="5898"/>
          <a:stretch>
            <a:fillRect/>
          </a:stretch>
        </p:blipFill>
        <p:spPr>
          <a:xfrm>
            <a:off x="3203848" y="1916832"/>
            <a:ext cx="1440159" cy="210484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Попов Александра.jpe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44824"/>
            <a:ext cx="1440160" cy="21378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дедушка.jpeg"/>
          <p:cNvPicPr>
            <a:picLocks noChangeAspect="1"/>
          </p:cNvPicPr>
          <p:nvPr/>
        </p:nvPicPr>
        <p:blipFill>
          <a:blip r:embed="rId5" cstate="print">
            <a:lum bright="10000" contrast="30000"/>
          </a:blip>
          <a:stretch>
            <a:fillRect/>
          </a:stretch>
        </p:blipFill>
        <p:spPr>
          <a:xfrm>
            <a:off x="7524328" y="980728"/>
            <a:ext cx="1169738" cy="2082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Александра старая.jpg"/>
          <p:cNvPicPr>
            <a:picLocks noChangeAspect="1"/>
          </p:cNvPicPr>
          <p:nvPr/>
        </p:nvPicPr>
        <p:blipFill>
          <a:blip r:embed="rId6" cstate="print"/>
          <a:srcRect l="5852" r="6372"/>
          <a:stretch>
            <a:fillRect/>
          </a:stretch>
        </p:blipFill>
        <p:spPr>
          <a:xfrm>
            <a:off x="6444208" y="998312"/>
            <a:ext cx="1152128" cy="2022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Дед Попов.jpeg"/>
          <p:cNvPicPr>
            <a:picLocks noChangeAspect="1"/>
          </p:cNvPicPr>
          <p:nvPr/>
        </p:nvPicPr>
        <p:blipFill>
          <a:blip r:embed="rId7" cstate="print"/>
          <a:srcRect l="11052" t="-4711" r="6054"/>
          <a:stretch>
            <a:fillRect/>
          </a:stretch>
        </p:blipFill>
        <p:spPr>
          <a:xfrm>
            <a:off x="521785" y="980728"/>
            <a:ext cx="1313911" cy="2107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Баба Попова.jpg"/>
          <p:cNvPicPr>
            <a:picLocks noChangeAspect="1"/>
          </p:cNvPicPr>
          <p:nvPr/>
        </p:nvPicPr>
        <p:blipFill>
          <a:blip r:embed="rId8" cstate="print"/>
          <a:srcRect l="10284" t="4486" r="8971" b="1317"/>
          <a:stretch>
            <a:fillRect/>
          </a:stretch>
        </p:blipFill>
        <p:spPr>
          <a:xfrm>
            <a:off x="1835696" y="1044541"/>
            <a:ext cx="1368152" cy="2024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23528" y="2852936"/>
            <a:ext cx="252028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Поповы Степан  и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Евлампия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Жили в деревне в Вологодской области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4005064"/>
            <a:ext cx="2088232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Александр Попов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1909 – 1989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Ленинград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2852936"/>
            <a:ext cx="237626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Маляровы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Иван и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Матрена Жили в деревне в Тверской области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4005064"/>
            <a:ext cx="252028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Александра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Малярова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1907 – 1985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Ленинград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9" y="5661248"/>
            <a:ext cx="3168352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Попова Евгения Александровна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1936 г.р., г. Ленинград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0111" y="5602014"/>
            <a:ext cx="324036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Жила в Ленинграде, работала на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Обуховском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заводе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 1988 года живу в Коммунаре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8283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ДЕРЕВЕНСКИЕ ТРУЖЕНИКИ ПОПОВЫ</a:t>
            </a:r>
            <a:endParaRPr lang="ru-RU" b="1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Содержимое 9" descr="Маляровы Степан и Евламп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054951" y="1546860"/>
            <a:ext cx="2863735" cy="452628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95936" y="1524000"/>
            <a:ext cx="4248472" cy="1328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1913 году в семье моего деда Степана Попова было 13 иждивенцев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6" descr="Василий,Алексей,Александр и двоюродный брат.jpe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4716016" y="3140968"/>
            <a:ext cx="4039985" cy="293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6165304"/>
            <a:ext cx="378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Сыновья и племянник деда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ЛУЧШЕЙ ДОЛЕЙ В ЛЕНИНГРАД</a:t>
            </a:r>
            <a:endParaRPr lang="ru-RU" b="1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Василий,Алексей,Александр и двоюродный брат.jpeg"/>
          <p:cNvPicPr/>
          <p:nvPr/>
        </p:nvPicPr>
        <p:blipFill>
          <a:blip r:embed="rId2" cstate="print">
            <a:lum bright="10000" contrast="30000"/>
          </a:blip>
          <a:srcRect l="57443" t="5081" r="16321" b="52033"/>
          <a:stretch>
            <a:fillRect/>
          </a:stretch>
        </p:blipFill>
        <p:spPr>
          <a:xfrm>
            <a:off x="3554366" y="2225754"/>
            <a:ext cx="1919939" cy="228336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Василий,Алексей,Александр и двоюродный брат.jpeg"/>
          <p:cNvPicPr/>
          <p:nvPr/>
        </p:nvPicPr>
        <p:blipFill>
          <a:blip r:embed="rId2" cstate="print">
            <a:lum bright="10000" contrast="30000"/>
          </a:blip>
          <a:srcRect l="30564" t="3985" r="48302" b="56059"/>
          <a:stretch>
            <a:fillRect/>
          </a:stretch>
        </p:blipFill>
        <p:spPr>
          <a:xfrm>
            <a:off x="539552" y="2225425"/>
            <a:ext cx="1657303" cy="228369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Василий,Алексей,Александр и двоюродный брат.jpeg"/>
          <p:cNvPicPr/>
          <p:nvPr/>
        </p:nvPicPr>
        <p:blipFill>
          <a:blip r:embed="rId2" cstate="print">
            <a:lum bright="10000" contrast="20000"/>
          </a:blip>
          <a:srcRect l="46345" t="40217" r="29136" b="17754"/>
          <a:stretch>
            <a:fillRect/>
          </a:stretch>
        </p:blipFill>
        <p:spPr>
          <a:xfrm>
            <a:off x="6876256" y="2371330"/>
            <a:ext cx="1833478" cy="228180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3528" y="4653136"/>
            <a:ext cx="2736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Василий 1906 г.р. Ушел на фронт. Погиб в 1942 году. Похоронен в Новгородской области. Занесен в Книгу памяти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931876"/>
            <a:ext cx="2496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Алексей 1910 г.р.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Участник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нвалид войны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6832" y="4653136"/>
            <a:ext cx="3067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Александр 1909 г.р.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Участник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инвалид войны.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После войны работал вагоновожатым в Ленинграде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196752"/>
            <a:ext cx="8352928" cy="923330"/>
          </a:xfrm>
          <a:prstGeom prst="rect">
            <a:avLst/>
          </a:prstGeom>
          <a:solidFill>
            <a:schemeClr val="bg2"/>
          </a:solidFill>
          <a:ln w="3175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Сыновья деда в 20-х – 30-х годах один за другим переехали из деревни в город в поисках лучшей жизни. В то время нужны были рабочие на Ижорском заводе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алярова Матрена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49"/>
          <a:stretch>
            <a:fillRect/>
          </a:stretch>
        </p:blipFill>
        <p:spPr>
          <a:xfrm>
            <a:off x="323528" y="1052736"/>
            <a:ext cx="3428578" cy="5256584"/>
          </a:xfrm>
          <a:ln w="3175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БАБУШКА МАТРЕНА</a:t>
            </a:r>
            <a:endParaRPr lang="ru-RU" b="1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Лида и бабушка.jpeg"/>
          <p:cNvPicPr>
            <a:picLocks noChangeAspect="1"/>
          </p:cNvPicPr>
          <p:nvPr/>
        </p:nvPicPr>
        <p:blipFill>
          <a:blip r:embed="rId3" cstate="print"/>
          <a:srcRect l="1838" t="7017" r="2598" b="4098"/>
          <a:stretch>
            <a:fillRect/>
          </a:stretch>
        </p:blipFill>
        <p:spPr>
          <a:xfrm>
            <a:off x="4572000" y="1268760"/>
            <a:ext cx="3744416" cy="27363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24128" y="4077072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 внучкой Лидией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734436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Бабушка 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дедушка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переехали из Тверской в Куоккалу, работали прислугой у художника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И.Е.Репина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ТВЕРСКИЕ МАЛЯРОВЫ</a:t>
            </a:r>
            <a:endParaRPr lang="ru-RU" b="1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Анна Малярова.jpe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009435" y="4060276"/>
            <a:ext cx="1584176" cy="24133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8" descr="Маляров Михаил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189312" y="4032160"/>
            <a:ext cx="1742728" cy="246961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Содержимое 7" descr="Попов Александра.jpeg 2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3267822" y="1052736"/>
            <a:ext cx="1664218" cy="24704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Содержимое 9" descr="Малярова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805147" y="4014356"/>
            <a:ext cx="1748931" cy="220486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668344" y="55079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Анна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Рисунок 8" descr="Харламова Мария.jpe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5894531" y="1001662"/>
            <a:ext cx="1813984" cy="243916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53220" y="3440822"/>
            <a:ext cx="110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Иван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1987" y="3573016"/>
            <a:ext cx="207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Александра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2345" y="3645024"/>
            <a:ext cx="17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Мария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9587" y="6237312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Михаил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19" y="1001662"/>
            <a:ext cx="2376264" cy="237626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9592" y="6237312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Екатерина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ЖИЗНИ РУКА ОБ РУКУ</a:t>
            </a:r>
            <a:endParaRPr lang="ru-RU" b="1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Содержимое 8" descr="Поповы Александр. jpeg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864" t="878" b="2569"/>
          <a:stretch>
            <a:fillRect/>
          </a:stretch>
        </p:blipFill>
        <p:spPr>
          <a:xfrm>
            <a:off x="414522" y="1052736"/>
            <a:ext cx="212089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Попов Александра.jpeg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052736"/>
            <a:ext cx="1918771" cy="284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оповы Александр и Александр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68960"/>
            <a:ext cx="4194048" cy="32613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44008" y="137560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Мама работала кондуктором в одном трамвайном парке с папой. Светлый человек, объединяющий семью, родных, друзей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709" y="4653136"/>
            <a:ext cx="414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Папа до войны работал вагоновожатым.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Он умел делать все, даже строил мебель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МАМИНЫ НАКАЗЫ</a:t>
            </a:r>
            <a:endParaRPr lang="ru-RU" b="1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Мама,папа,брат,дедушка и я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6" t="311" r="2018" b="1411"/>
          <a:stretch>
            <a:fillRect/>
          </a:stretch>
        </p:blipFill>
        <p:spPr>
          <a:xfrm>
            <a:off x="251520" y="1340768"/>
            <a:ext cx="5011480" cy="3384376"/>
          </a:xfrm>
          <a:ln w="3175">
            <a:solidFill>
              <a:schemeClr val="tx1"/>
            </a:solidFill>
          </a:ln>
        </p:spPr>
      </p:pic>
      <p:pic>
        <p:nvPicPr>
          <p:cNvPr id="8" name="Рисунок 7" descr="Семья род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4002024" cy="29519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80113" y="112474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Мама говорила: «Вы, дети, должны помогать по хозяйству». А мы, брат и я, блокадные дети, дистрофики… Работали. Выжили. Поняли, что труд спасает.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7" y="515719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Когда я собралась замуж, мама сказала: «Помни, что тебя ждут работа и забота»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723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СТРАНЫ В ИСТОРИИ СЕМЬИ</a:t>
            </a:r>
            <a:endParaRPr lang="ru-RU" b="1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Студенты едут на целину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19716"/>
            <a:ext cx="4347216" cy="26366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Рисунок 6" descr="В дни блокады 194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858768" cy="26898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27984" y="1412776"/>
            <a:ext cx="2232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дни блокады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Ленинграда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1942 год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286571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Студенты едут на целину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Дочь Марии Лидия – будущий педагог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Содержимое 5" descr="Анна. медик-фельдшер.jpeg"/>
          <p:cNvPicPr>
            <a:picLocks noChangeAspect="1"/>
          </p:cNvPicPr>
          <p:nvPr/>
        </p:nvPicPr>
        <p:blipFill>
          <a:blip r:embed="rId4" cstate="print"/>
          <a:srcRect l="2885" t="3784" r="7664" b="1623"/>
          <a:stretch>
            <a:fillRect/>
          </a:stretch>
        </p:blipFill>
        <p:spPr>
          <a:xfrm>
            <a:off x="467544" y="4221088"/>
            <a:ext cx="1473284" cy="2376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720" y="4676943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Анна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Малярова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– участник Великой Отечественной войны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1094</TotalTime>
  <Words>344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СЕМЬЯ - ЭТО ТРУД И ЛЮБОВЬ</vt:lpstr>
      <vt:lpstr>МОЕ РОДОСЛОВНОЕ ДРЕВО</vt:lpstr>
      <vt:lpstr>ДЕРЕВЕНСКИЕ ТРУЖЕНИКИ ПОПОВЫ</vt:lpstr>
      <vt:lpstr>ЗА ЛУЧШЕЙ ДОЛЕЙ В ЛЕНИНГРАД</vt:lpstr>
      <vt:lpstr>БАБУШКА МАТРЕНА</vt:lpstr>
      <vt:lpstr>ТВЕРСКИЕ МАЛЯРОВЫ</vt:lpstr>
      <vt:lpstr>ПО ЖИЗНИ РУКА ОБ РУКУ</vt:lpstr>
      <vt:lpstr>МАМИНЫ НАКАЗЫ</vt:lpstr>
      <vt:lpstr>ИСТОРИЯ СТРАНЫ В ИСТОРИИ СЕМЬИ</vt:lpstr>
      <vt:lpstr>ДРУЖБА, ТЕПЛО СЕРДЕЦ</vt:lpstr>
    </vt:vector>
  </TitlesOfParts>
  <Company>Домашняя Мафия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Асанов Ю.И.</dc:creator>
  <cp:lastModifiedBy>Владелец</cp:lastModifiedBy>
  <cp:revision>115</cp:revision>
  <dcterms:created xsi:type="dcterms:W3CDTF">2014-02-11T17:26:53Z</dcterms:created>
  <dcterms:modified xsi:type="dcterms:W3CDTF">2015-01-30T15:32:14Z</dcterms:modified>
</cp:coreProperties>
</file>