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sz="2200" dirty="0" smtClean="0"/>
              <a:t>Draw your family tree.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My family Tree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en-US" sz="2000" dirty="0" smtClean="0"/>
              <a:t>My name’s *******. **** for short. I’m **, and I’m in year * at school. I live in </a:t>
            </a:r>
            <a:r>
              <a:rPr lang="en-US" sz="2000" dirty="0" err="1" smtClean="0"/>
              <a:t>Kommunar</a:t>
            </a:r>
            <a:r>
              <a:rPr lang="en-US" sz="2000" dirty="0" smtClean="0"/>
              <a:t>. It’s a town and I like it. I’ve got a family. Look at my family tree. My mum’s name is ******** and my </a:t>
            </a:r>
            <a:r>
              <a:rPr lang="en-US" sz="2000" dirty="0" smtClean="0"/>
              <a:t>dad’s </a:t>
            </a:r>
            <a:r>
              <a:rPr lang="en-US" sz="2000" dirty="0" smtClean="0"/>
              <a:t>name is ****. I </a:t>
            </a:r>
            <a:r>
              <a:rPr lang="en-US" sz="2000" dirty="0" smtClean="0"/>
              <a:t>haven’t got </a:t>
            </a:r>
            <a:r>
              <a:rPr lang="en-US" sz="2000" dirty="0" smtClean="0"/>
              <a:t>a brother or a sister, but my dad’s </a:t>
            </a:r>
            <a:r>
              <a:rPr lang="en-US" sz="2000" dirty="0" smtClean="0"/>
              <a:t>has got </a:t>
            </a:r>
            <a:r>
              <a:rPr lang="en-US" sz="2000" dirty="0" smtClean="0"/>
              <a:t>a sister. She is my aunt. Her name’s ****. **** is my uncle. My aunt and my uncle have got * children, **** and ****. They’re my cousins. We like to talk and play together.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family Tree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My name’s </a:t>
            </a:r>
            <a:r>
              <a:rPr lang="en-US" sz="2000" dirty="0" err="1" smtClean="0"/>
              <a:t>Alyosha</a:t>
            </a:r>
            <a:r>
              <a:rPr lang="en-US" sz="2000" dirty="0" smtClean="0"/>
              <a:t>. Alex for short. I’m 12, and I’m in year 6 at school. I live in </a:t>
            </a:r>
            <a:r>
              <a:rPr lang="en-US" sz="2000" dirty="0" err="1" smtClean="0"/>
              <a:t>Kommunar</a:t>
            </a:r>
            <a:r>
              <a:rPr lang="en-US" sz="2000" dirty="0" smtClean="0"/>
              <a:t>. It’s a town and I like it. I’ve got a family. Look at my family tree. My mum’s name is </a:t>
            </a:r>
            <a:r>
              <a:rPr lang="en-US" sz="2000" dirty="0" err="1" smtClean="0"/>
              <a:t>Viktoria</a:t>
            </a:r>
            <a:r>
              <a:rPr lang="en-US" sz="2000" dirty="0" smtClean="0"/>
              <a:t> and my dad’s name is Igor. I haven’t got a brother or a sister, but my </a:t>
            </a:r>
            <a:r>
              <a:rPr lang="en-US" sz="2000" smtClean="0"/>
              <a:t>dad </a:t>
            </a:r>
            <a:r>
              <a:rPr lang="en-US" sz="2000" smtClean="0"/>
              <a:t>ha</a:t>
            </a:r>
            <a:r>
              <a:rPr lang="en-US" sz="2000" smtClean="0"/>
              <a:t>s </a:t>
            </a:r>
            <a:r>
              <a:rPr lang="en-US" sz="2000" dirty="0" smtClean="0"/>
              <a:t>got a sister. She is my aunt. Her name’s Anna. </a:t>
            </a:r>
            <a:r>
              <a:rPr lang="en-US" sz="2000" dirty="0" err="1" smtClean="0"/>
              <a:t>Stas</a:t>
            </a:r>
            <a:r>
              <a:rPr lang="en-US" sz="2000" dirty="0" smtClean="0"/>
              <a:t> is my uncle. My aunt and my uncle have got 2 children, </a:t>
            </a:r>
            <a:r>
              <a:rPr lang="en-US" sz="2000" dirty="0" err="1" smtClean="0"/>
              <a:t>Tima</a:t>
            </a:r>
            <a:r>
              <a:rPr lang="en-US" sz="2000" dirty="0" smtClean="0"/>
              <a:t> and </a:t>
            </a:r>
            <a:r>
              <a:rPr lang="en-US" sz="2000" dirty="0" err="1" smtClean="0"/>
              <a:t>Katya</a:t>
            </a:r>
            <a:r>
              <a:rPr lang="en-US" sz="2000" dirty="0" smtClean="0"/>
              <a:t>. They’re my cousins. We love talk and play together.</a:t>
            </a:r>
            <a:endParaRPr lang="ru-RU" sz="2000" dirty="0"/>
          </a:p>
        </p:txBody>
      </p:sp>
      <p:sp>
        <p:nvSpPr>
          <p:cNvPr id="4" name="Овал 3"/>
          <p:cNvSpPr/>
          <p:nvPr/>
        </p:nvSpPr>
        <p:spPr>
          <a:xfrm>
            <a:off x="0" y="3929066"/>
            <a:ext cx="1857356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Viktoria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428860" y="4071942"/>
            <a:ext cx="1643074" cy="9286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Igor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357290" y="5357826"/>
            <a:ext cx="1285884" cy="100013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Alex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286248" y="3214686"/>
            <a:ext cx="1643074" cy="9286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Nikolai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 rot="10800000" flipH="1" flipV="1">
            <a:off x="6786578" y="3643314"/>
            <a:ext cx="1643074" cy="8829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Filip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357818" y="4857760"/>
            <a:ext cx="1357322" cy="71438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Anna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858148" y="4857760"/>
            <a:ext cx="1285852" cy="71438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Stas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286248" y="6000768"/>
            <a:ext cx="1785950" cy="85723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Tima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7143768" y="5929330"/>
            <a:ext cx="1571636" cy="92867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Katya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>
            <a:stCxn id="4" idx="6"/>
            <a:endCxn id="5" idx="2"/>
          </p:cNvCxnSpPr>
          <p:nvPr/>
        </p:nvCxnSpPr>
        <p:spPr>
          <a:xfrm>
            <a:off x="1857356" y="4536289"/>
            <a:ext cx="571504" cy="1588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0"/>
          </p:cNvCxnSpPr>
          <p:nvPr/>
        </p:nvCxnSpPr>
        <p:spPr>
          <a:xfrm rot="5400000">
            <a:off x="1643042" y="4929198"/>
            <a:ext cx="785818" cy="71438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7"/>
            <a:endCxn id="7" idx="3"/>
          </p:cNvCxnSpPr>
          <p:nvPr/>
        </p:nvCxnSpPr>
        <p:spPr>
          <a:xfrm rot="5400000" flipH="1" flipV="1">
            <a:off x="4078806" y="3759881"/>
            <a:ext cx="200570" cy="69556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9" idx="6"/>
            <a:endCxn id="10" idx="2"/>
          </p:cNvCxnSpPr>
          <p:nvPr/>
        </p:nvCxnSpPr>
        <p:spPr>
          <a:xfrm>
            <a:off x="6715140" y="5214950"/>
            <a:ext cx="1143008" cy="1588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1" idx="7"/>
          </p:cNvCxnSpPr>
          <p:nvPr/>
        </p:nvCxnSpPr>
        <p:spPr>
          <a:xfrm rot="10800000" flipV="1">
            <a:off x="5810652" y="5214949"/>
            <a:ext cx="1547431" cy="911357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2" idx="1"/>
          </p:cNvCxnSpPr>
          <p:nvPr/>
        </p:nvCxnSpPr>
        <p:spPr>
          <a:xfrm rot="16200000" flipH="1">
            <a:off x="6940815" y="5632216"/>
            <a:ext cx="850380" cy="15847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9" idx="7"/>
            <a:endCxn id="8" idx="3"/>
          </p:cNvCxnSpPr>
          <p:nvPr/>
        </p:nvCxnSpPr>
        <p:spPr>
          <a:xfrm rot="5400000" flipH="1" flipV="1">
            <a:off x="6489084" y="4424261"/>
            <a:ext cx="565398" cy="510836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7" idx="6"/>
            <a:endCxn id="8" idx="2"/>
          </p:cNvCxnSpPr>
          <p:nvPr/>
        </p:nvCxnSpPr>
        <p:spPr>
          <a:xfrm>
            <a:off x="5929322" y="3679033"/>
            <a:ext cx="857256" cy="405769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230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 Draw your family tree.  My family Tree</vt:lpstr>
      <vt:lpstr>My family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family Tree</dc:title>
  <dc:creator>Настя</dc:creator>
  <cp:lastModifiedBy>Пользователь</cp:lastModifiedBy>
  <cp:revision>9</cp:revision>
  <dcterms:created xsi:type="dcterms:W3CDTF">2016-10-07T15:18:40Z</dcterms:created>
  <dcterms:modified xsi:type="dcterms:W3CDTF">2016-10-17T06:22:04Z</dcterms:modified>
</cp:coreProperties>
</file>