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44" autoAdjust="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F341-E12E-4455-9D9E-227B822512C8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DA3E-EA0C-4111-BDC2-8734BA3F0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My family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57892"/>
            <a:ext cx="6400800" cy="114298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Form 6 a </a:t>
            </a:r>
            <a:r>
              <a:rPr lang="en-US" dirty="0" err="1" smtClean="0">
                <a:solidFill>
                  <a:srgbClr val="0070C0"/>
                </a:solidFill>
              </a:rPr>
              <a:t>Leonova</a:t>
            </a:r>
            <a:r>
              <a:rPr lang="en-US" dirty="0" smtClean="0">
                <a:solidFill>
                  <a:srgbClr val="0070C0"/>
                </a:solidFill>
              </a:rPr>
              <a:t> Alex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baznica.info/media/cache/9e/5c/9e5c4c45788841bb12c8ad4780924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040917" cy="3224087"/>
          </a:xfrm>
          <a:prstGeom prst="rect">
            <a:avLst/>
          </a:prstGeom>
          <a:noFill/>
        </p:spPr>
      </p:pic>
      <p:pic>
        <p:nvPicPr>
          <p:cNvPr id="6148" name="Picture 4" descr="http://animaciatop.ru/pictures/lineiki/razdeliteli-1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3750488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want to tell you about my family. It is not very big. I have got a mother, a father , a brother and dog.</a:t>
            </a:r>
            <a:endParaRPr lang="ru-RU" sz="4000" dirty="0"/>
          </a:p>
        </p:txBody>
      </p:sp>
      <p:pic>
        <p:nvPicPr>
          <p:cNvPr id="4" name="Picture 2" descr="http://uch.znate.ru/tw_files2/urls_52/9/d-8587/8587_html_m6c5c74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4461186" cy="3000396"/>
          </a:xfrm>
          <a:prstGeom prst="rect">
            <a:avLst/>
          </a:prstGeom>
          <a:noFill/>
        </p:spPr>
      </p:pic>
      <p:pic>
        <p:nvPicPr>
          <p:cNvPr id="5126" name="Picture 6" descr="http://justclickit.ru/flash/cat/cat%20(157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5016"/>
            <a:ext cx="66675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Hello , my name  is Sasha. My surname </a:t>
            </a:r>
            <a:r>
              <a:rPr lang="en-US" dirty="0" err="1" smtClean="0"/>
              <a:t>Leonova</a:t>
            </a:r>
            <a:r>
              <a:rPr lang="en-US" dirty="0" smtClean="0"/>
              <a:t>. I am twelve. I study in Farm 6. I like </a:t>
            </a:r>
            <a:r>
              <a:rPr lang="en-US" dirty="0" err="1" smtClean="0"/>
              <a:t>studing</a:t>
            </a:r>
            <a:r>
              <a:rPr lang="en-US" dirty="0" smtClean="0"/>
              <a:t> . I am very good  at English and Russian.</a:t>
            </a:r>
            <a:endParaRPr lang="ru-RU" dirty="0"/>
          </a:p>
        </p:txBody>
      </p:sp>
      <p:pic>
        <p:nvPicPr>
          <p:cNvPr id="21506" name="Picture 2" descr="https://pp.vk.me/c633129/v633129735/3722f/cq4NfL302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4191029" cy="3143272"/>
          </a:xfrm>
          <a:prstGeom prst="rect">
            <a:avLst/>
          </a:prstGeom>
          <a:noFill/>
        </p:spPr>
      </p:pic>
      <p:pic>
        <p:nvPicPr>
          <p:cNvPr id="21508" name="Picture 4" descr="http://justclickit.ru/smiles/image/emotions/emotions%20(335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4000504"/>
            <a:ext cx="2571769" cy="207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586790" cy="4525963"/>
          </a:xfrm>
        </p:spPr>
        <p:txBody>
          <a:bodyPr/>
          <a:lstStyle/>
          <a:p>
            <a:r>
              <a:rPr lang="en-US" sz="3600" dirty="0" smtClean="0"/>
              <a:t>My mother is </a:t>
            </a:r>
            <a:r>
              <a:rPr lang="en-US" sz="3600" dirty="0"/>
              <a:t>T</a:t>
            </a:r>
            <a:r>
              <a:rPr lang="en-US" sz="3600" dirty="0" smtClean="0"/>
              <a:t>atyana. She is a house wife. She is always ready to help me if I have problems. My mum is a nice and intelligent women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3075" name="Picture 3" descr="C:\Users\Дмитрий\Desktop\мое др\DSC07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50405"/>
            <a:ext cx="4953003" cy="3464743"/>
          </a:xfrm>
          <a:prstGeom prst="rect">
            <a:avLst/>
          </a:prstGeom>
          <a:noFill/>
        </p:spPr>
      </p:pic>
      <p:pic>
        <p:nvPicPr>
          <p:cNvPr id="4098" name="Picture 2" descr="http://mult-njnj.at.ua/_ph/2/2/793892169.jpg?14746394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02703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en-US" dirty="0" smtClean="0"/>
              <a:t>My father is Oleg. He repairs cars. My father likes reading. Also he is a football fan and likes to watch football matches. And also my father is of fishing.</a:t>
            </a:r>
            <a:endParaRPr lang="ru-RU" dirty="0"/>
          </a:p>
        </p:txBody>
      </p:sp>
      <p:pic>
        <p:nvPicPr>
          <p:cNvPr id="4100" name="Picture 4" descr="https://pp.vk.me/c604530/v604530735/30dc5/jr0BaXqDy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4381594" cy="3286196"/>
          </a:xfrm>
          <a:prstGeom prst="rect">
            <a:avLst/>
          </a:prstGeom>
          <a:noFill/>
        </p:spPr>
      </p:pic>
      <p:pic>
        <p:nvPicPr>
          <p:cNvPr id="4104" name="Picture 8" descr="https://pp.vk.me/c604530/v604530735/30dcf/uQ9d7VM_w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905277" cy="3000396"/>
          </a:xfrm>
          <a:prstGeom prst="rect">
            <a:avLst/>
          </a:prstGeom>
          <a:noFill/>
        </p:spPr>
      </p:pic>
      <p:pic>
        <p:nvPicPr>
          <p:cNvPr id="3074" name="Picture 2" descr="http://smiles24.ru/data/smiles/anime-jivotnie-20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929330"/>
            <a:ext cx="1319655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family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4525963"/>
          </a:xfrm>
        </p:spPr>
        <p:txBody>
          <a:bodyPr/>
          <a:lstStyle/>
          <a:p>
            <a:r>
              <a:rPr lang="en-US" dirty="0" smtClean="0"/>
              <a:t>My elder brother </a:t>
            </a:r>
            <a:r>
              <a:rPr lang="en-US" dirty="0"/>
              <a:t>D</a:t>
            </a:r>
            <a:r>
              <a:rPr lang="en-US" dirty="0" smtClean="0"/>
              <a:t>mitry is 25. He is a student and he works. I like talking with him. My brother is very nice . My brother very much likes to travel!</a:t>
            </a:r>
            <a:endParaRPr lang="ru-RU" dirty="0"/>
          </a:p>
        </p:txBody>
      </p:sp>
      <p:pic>
        <p:nvPicPr>
          <p:cNvPr id="5124" name="Picture 4" descr="https://pp.vk.me/c624329/v624329409/46a3f/aaSLhB81v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5038346" cy="3429024"/>
          </a:xfrm>
          <a:prstGeom prst="rect">
            <a:avLst/>
          </a:prstGeom>
          <a:noFill/>
        </p:spPr>
      </p:pic>
      <p:pic>
        <p:nvPicPr>
          <p:cNvPr id="2050" name="Picture 2" descr="https://www.colourbox.com/preview/6339851-travel-set-hand-drawn-illustr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357562"/>
            <a:ext cx="3014658" cy="30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family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dirty="0" smtClean="0"/>
              <a:t>My </a:t>
            </a:r>
            <a:r>
              <a:rPr lang="en-US" dirty="0" smtClean="0"/>
              <a:t>pet is dog </a:t>
            </a:r>
            <a:r>
              <a:rPr lang="en-US" dirty="0" err="1" smtClean="0"/>
              <a:t>Garik</a:t>
            </a:r>
            <a:r>
              <a:rPr lang="en-US" dirty="0" smtClean="0"/>
              <a:t> . He is funny . We with my family have thought up ridiculous nickname to a dog: </a:t>
            </a:r>
            <a:r>
              <a:rPr lang="en-US" dirty="0" err="1" smtClean="0"/>
              <a:t>Garik</a:t>
            </a:r>
            <a:r>
              <a:rPr lang="en-US" dirty="0" smtClean="0"/>
              <a:t> – </a:t>
            </a:r>
            <a:r>
              <a:rPr lang="en-US" dirty="0" err="1" smtClean="0"/>
              <a:t>Komarik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148" name="Picture 4" descr="https://pp.vk.me/c624829/v624829735/38f39/cCTZ15zWE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2571768" cy="3879301"/>
          </a:xfrm>
          <a:prstGeom prst="rect">
            <a:avLst/>
          </a:prstGeom>
          <a:noFill/>
        </p:spPr>
      </p:pic>
      <p:pic>
        <p:nvPicPr>
          <p:cNvPr id="6150" name="Picture 6" descr="https://pp.vk.me/c636128/v636128735/1bacd/ZdSgW0Zs6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4929222" cy="3681513"/>
          </a:xfrm>
          <a:prstGeom prst="rect">
            <a:avLst/>
          </a:prstGeom>
          <a:noFill/>
        </p:spPr>
      </p:pic>
      <p:pic>
        <p:nvPicPr>
          <p:cNvPr id="1028" name="Picture 4" descr="http://www.topglobus.ru/skin/smile/s126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5043" y="142852"/>
            <a:ext cx="95757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When we together we are happy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19458" name="Picture 2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" y="3071810"/>
            <a:ext cx="7901014" cy="150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219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Дмитрий</dc:creator>
  <cp:lastModifiedBy>Дмитрий</cp:lastModifiedBy>
  <cp:revision>10</cp:revision>
  <dcterms:created xsi:type="dcterms:W3CDTF">2016-10-10T14:59:19Z</dcterms:created>
  <dcterms:modified xsi:type="dcterms:W3CDTF">2016-10-10T18:12:38Z</dcterms:modified>
</cp:coreProperties>
</file>