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5CEFD8E-7003-47D1-A543-8B3C1C255F4C}" type="datetimeFigureOut">
              <a:rPr lang="ru-RU" smtClean="0"/>
              <a:pPr/>
              <a:t>12.02.2015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6BC0BDC-4798-4587-8AF3-96A78B1032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Современный урок как способ повышения качества образования</a:t>
            </a:r>
            <a:endParaRPr lang="ru-RU" dirty="0"/>
          </a:p>
        </p:txBody>
      </p:sp>
      <p:pic>
        <p:nvPicPr>
          <p:cNvPr id="1026" name="Picture 2" descr="C:\Users\Учитель\Desktop\неделя английского\IMG_0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85992"/>
            <a:ext cx="5929354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3116"/>
            <a:ext cx="6215106" cy="2821741"/>
          </a:xfrm>
        </p:spPr>
        <p:txBody>
          <a:bodyPr>
            <a:normAutofit/>
          </a:bodyPr>
          <a:lstStyle/>
          <a:p>
            <a:r>
              <a:rPr lang="ru-RU" dirty="0" smtClean="0"/>
              <a:t>Формирование положительной мотивации учащихся к учению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71480"/>
            <a:ext cx="6858048" cy="1142997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Объект исследования: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Учитель\Desktop\неделя английского\IMG_0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14488"/>
            <a:ext cx="2785953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429000" cy="1128722"/>
          </a:xfrm>
        </p:spPr>
        <p:txBody>
          <a:bodyPr/>
          <a:lstStyle/>
          <a:p>
            <a:r>
              <a:rPr lang="ru-RU" dirty="0" smtClean="0"/>
              <a:t>Цель исследования: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1714488"/>
            <a:ext cx="3460280" cy="34893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Выявить наиболее эффективные методы повышения мотивации изучения английского языка.</a:t>
            </a:r>
            <a:endParaRPr lang="ru-RU" sz="2400" dirty="0"/>
          </a:p>
        </p:txBody>
      </p:sp>
      <p:pic>
        <p:nvPicPr>
          <p:cNvPr id="5" name="Рисунок 4" descr="IMG_08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486" r="12486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5897880" cy="6877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Настроение: созидательное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14422"/>
            <a:ext cx="7572428" cy="102838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Ключевые слова: интерес к изучению, </a:t>
            </a:r>
            <a:r>
              <a:rPr lang="ru-RU" sz="1800" dirty="0" err="1" smtClean="0"/>
              <a:t>арт-педагогические</a:t>
            </a:r>
            <a:r>
              <a:rPr lang="ru-RU" sz="1800" dirty="0" smtClean="0"/>
              <a:t> технологии, научно-исследовательская деятельность, внеурочная учебная деятельность, формирование внутренней мотивации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IMG_08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4387852" cy="3648079"/>
          </a:xfrm>
        </p:spPr>
      </p:pic>
      <p:pic>
        <p:nvPicPr>
          <p:cNvPr id="3074" name="Picture 2" descr="C:\Users\Учитель\Desktop\неделя английского\IMG_0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714620"/>
            <a:ext cx="371477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239000" cy="100012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может побудить ученика учиться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239000" cy="1928826"/>
          </a:xfrm>
        </p:spPr>
        <p:txBody>
          <a:bodyPr/>
          <a:lstStyle/>
          <a:p>
            <a:r>
              <a:rPr lang="ru-RU" dirty="0" smtClean="0"/>
              <a:t>Авторитет родителей, учителя, оценки, интерес к предмету, желание получить высшее образование, стремление расширить кругозор.</a:t>
            </a:r>
            <a:endParaRPr lang="ru-RU" dirty="0"/>
          </a:p>
        </p:txBody>
      </p:sp>
      <p:pic>
        <p:nvPicPr>
          <p:cNvPr id="1026" name="Picture 2" descr="C:\Users\Учитель\Desktop\неделя английского\IMG_08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5929353" cy="3286148"/>
          </a:xfrm>
          <a:prstGeom prst="rect">
            <a:avLst/>
          </a:prstGeom>
          <a:noFill/>
        </p:spPr>
      </p:pic>
      <p:pic>
        <p:nvPicPr>
          <p:cNvPr id="1027" name="Picture 3" descr="C:\Users\Учитель\Desktop\неделя английского\IMG_08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357430"/>
            <a:ext cx="2377695" cy="415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14290"/>
            <a:ext cx="3929090" cy="17002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Способы стимулирования учащихся к  изучению английского языка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143472" y="2000240"/>
            <a:ext cx="4000528" cy="457203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•</a:t>
            </a:r>
            <a:r>
              <a:rPr lang="ru-RU" dirty="0" smtClean="0"/>
              <a:t> Создание атмосферы энтузиазма, оптимизма и веры детей в свои способности и возможности – создание формулы успешности</a:t>
            </a:r>
          </a:p>
          <a:p>
            <a:r>
              <a:rPr lang="ru-RU" sz="2400" dirty="0" smtClean="0"/>
              <a:t>•</a:t>
            </a:r>
            <a:r>
              <a:rPr lang="ru-RU" sz="2000" dirty="0" smtClean="0"/>
              <a:t> </a:t>
            </a:r>
            <a:r>
              <a:rPr lang="ru-RU" dirty="0" smtClean="0"/>
              <a:t>Игра (самый сильный мотивирующий фактор)</a:t>
            </a:r>
          </a:p>
          <a:p>
            <a:r>
              <a:rPr lang="ru-RU" sz="2400" dirty="0" smtClean="0"/>
              <a:t>• </a:t>
            </a:r>
            <a:r>
              <a:rPr lang="ru-RU" dirty="0" smtClean="0"/>
              <a:t>Применение </a:t>
            </a:r>
            <a:r>
              <a:rPr lang="ru-RU" smtClean="0"/>
              <a:t>информационных компьютерных </a:t>
            </a:r>
            <a:r>
              <a:rPr lang="ru-RU" dirty="0" smtClean="0"/>
              <a:t>технологий</a:t>
            </a:r>
            <a:br>
              <a:rPr lang="ru-RU" dirty="0" smtClean="0"/>
            </a:br>
            <a:r>
              <a:rPr lang="ru-RU" sz="2400" dirty="0" smtClean="0"/>
              <a:t>• </a:t>
            </a:r>
            <a:r>
              <a:rPr lang="ru-RU" dirty="0" smtClean="0"/>
              <a:t>Проект - замысел, план ; разработанный план сооружения, механизма ; предварительный текст какого-либо документа</a:t>
            </a:r>
          </a:p>
          <a:p>
            <a:r>
              <a:rPr lang="ru-RU" sz="2400" dirty="0" smtClean="0"/>
              <a:t>•</a:t>
            </a:r>
            <a:r>
              <a:rPr lang="ru-RU" dirty="0" smtClean="0"/>
              <a:t> Музыка, стихи, песни.</a:t>
            </a:r>
          </a:p>
          <a:p>
            <a:r>
              <a:rPr lang="ru-RU" sz="2400" dirty="0" smtClean="0"/>
              <a:t>•</a:t>
            </a:r>
            <a:r>
              <a:rPr lang="ru-RU" dirty="0" smtClean="0"/>
              <a:t> </a:t>
            </a:r>
            <a:r>
              <a:rPr lang="ru-RU" dirty="0" err="1" smtClean="0"/>
              <a:t>Видеоуроки</a:t>
            </a:r>
            <a:r>
              <a:rPr lang="ru-RU" dirty="0" smtClean="0"/>
              <a:t> - синхронный перевод</a:t>
            </a:r>
          </a:p>
          <a:p>
            <a:r>
              <a:rPr lang="ru-RU" sz="2400" dirty="0" smtClean="0"/>
              <a:t>•</a:t>
            </a:r>
            <a:r>
              <a:rPr lang="ru-RU" dirty="0" smtClean="0"/>
              <a:t> Внеурочная деятельность</a:t>
            </a:r>
          </a:p>
          <a:p>
            <a:r>
              <a:rPr lang="ru-RU" sz="2400" dirty="0" smtClean="0"/>
              <a:t>•</a:t>
            </a:r>
            <a:r>
              <a:rPr lang="ru-RU" dirty="0" smtClean="0"/>
              <a:t> Олимпиады</a:t>
            </a:r>
          </a:p>
          <a:p>
            <a:r>
              <a:rPr lang="ru-RU" sz="2400" dirty="0" smtClean="0"/>
              <a:t>• </a:t>
            </a:r>
            <a:r>
              <a:rPr lang="ru-RU" dirty="0" smtClean="0"/>
              <a:t>Переписка учеников с английскими сверстниками в сети интернет</a:t>
            </a:r>
          </a:p>
        </p:txBody>
      </p:sp>
      <p:pic>
        <p:nvPicPr>
          <p:cNvPr id="5" name="Рисунок 4" descr="IMG_08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642938" y="1143000"/>
            <a:ext cx="4206875" cy="420687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286280" cy="2857496"/>
          </a:xfrm>
        </p:spPr>
        <p:txBody>
          <a:bodyPr>
            <a:noAutofit/>
          </a:bodyPr>
          <a:lstStyle/>
          <a:p>
            <a:r>
              <a:rPr lang="ru-RU" sz="2800" dirty="0" smtClean="0"/>
              <a:t>◘ Питает и поддерживает мотивацию осязаемый, реальный, этапный и конечный успех.</a:t>
            </a:r>
            <a:endParaRPr lang="ru-RU" sz="2800" dirty="0"/>
          </a:p>
        </p:txBody>
      </p:sp>
      <p:pic>
        <p:nvPicPr>
          <p:cNvPr id="5" name="Содержимое 4" descr="IMG_08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286124"/>
            <a:ext cx="4387852" cy="3290889"/>
          </a:xfrm>
        </p:spPr>
      </p:pic>
      <p:pic>
        <p:nvPicPr>
          <p:cNvPr id="2050" name="Picture 2" descr="C:\Users\Учитель\Desktop\неделя английского\IMG_08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44514"/>
            <a:ext cx="4286248" cy="2956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08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14290"/>
            <a:ext cx="4900618" cy="928686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Enjoy </a:t>
            </a:r>
            <a:r>
              <a:rPr lang="en-US" sz="4800" dirty="0" err="1" smtClean="0">
                <a:solidFill>
                  <a:schemeClr val="accent1">
                    <a:lumMod val="50000"/>
                  </a:schemeClr>
                </a:solidFill>
              </a:rPr>
              <a:t>english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65</TotalTime>
  <Words>133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Современный урок как способ повышения качества образования</vt:lpstr>
      <vt:lpstr>Формирование положительной мотивации учащихся к учению</vt:lpstr>
      <vt:lpstr>Цель исследования:</vt:lpstr>
      <vt:lpstr>Настроение: созидательное</vt:lpstr>
      <vt:lpstr>Что может побудить ученика учиться </vt:lpstr>
      <vt:lpstr>Способы стимулирования учащихся к  изучению английского языка</vt:lpstr>
      <vt:lpstr>◘ Питает и поддерживает мотивацию осязаемый, реальный, этапный и конечный успех.</vt:lpstr>
      <vt:lpstr>Enjoy english!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урок как способ повышения качества образования</dc:title>
  <dc:creator>Учитель</dc:creator>
  <cp:lastModifiedBy>Учитель</cp:lastModifiedBy>
  <cp:revision>9</cp:revision>
  <dcterms:created xsi:type="dcterms:W3CDTF">2015-02-11T06:48:48Z</dcterms:created>
  <dcterms:modified xsi:type="dcterms:W3CDTF">2015-02-12T06:18:53Z</dcterms:modified>
</cp:coreProperties>
</file>