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4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472" autoAdjust="0"/>
  </p:normalViewPr>
  <p:slideViewPr>
    <p:cSldViewPr>
      <p:cViewPr>
        <p:scale>
          <a:sx n="100" d="100"/>
          <a:sy n="100" d="100"/>
        </p:scale>
        <p:origin x="-29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389BC-D2E6-4E00-B4E2-630D8F07A6AD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1629B8-E132-4858-8FDB-57AC76509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629B8-E132-4858-8FDB-57AC7650906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629B8-E132-4858-8FDB-57AC76509067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629B8-E132-4858-8FDB-57AC76509067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B64C-B0A1-4D3C-8313-62796A029415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FFAF25-BAED-41EC-9FF5-257605A55A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B64C-B0A1-4D3C-8313-62796A029415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AF25-BAED-41EC-9FF5-257605A55A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8FFAF25-BAED-41EC-9FF5-257605A55A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B64C-B0A1-4D3C-8313-62796A029415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B64C-B0A1-4D3C-8313-62796A029415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8FFAF25-BAED-41EC-9FF5-257605A55A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B64C-B0A1-4D3C-8313-62796A029415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FFAF25-BAED-41EC-9FF5-257605A55A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DCAB64C-B0A1-4D3C-8313-62796A029415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AF25-BAED-41EC-9FF5-257605A55A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B64C-B0A1-4D3C-8313-62796A029415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8FFAF25-BAED-41EC-9FF5-257605A55A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B64C-B0A1-4D3C-8313-62796A029415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8FFAF25-BAED-41EC-9FF5-257605A55A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B64C-B0A1-4D3C-8313-62796A029415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8FFAF25-BAED-41EC-9FF5-257605A55A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FFAF25-BAED-41EC-9FF5-257605A55A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B64C-B0A1-4D3C-8313-62796A029415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8FFAF25-BAED-41EC-9FF5-257605A55A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DCAB64C-B0A1-4D3C-8313-62796A029415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DCAB64C-B0A1-4D3C-8313-62796A029415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FFAF25-BAED-41EC-9FF5-257605A55A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class.r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package" Target="../embeddings/_________Microsoft_Office_Word2.docx"/><Relationship Id="rId4" Type="http://schemas.openxmlformats.org/officeDocument/2006/relationships/package" Target="../embeddings/_________Microsoft_Office_Word1.docx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Проект многогранен, проект эффективен, проект перспективен, проект </a:t>
            </a:r>
            <a:r>
              <a:rPr lang="ru-RU" sz="3600" dirty="0" smtClean="0"/>
              <a:t>неисчерпаем.</a:t>
            </a:r>
            <a:endParaRPr lang="ru-RU" sz="3600" dirty="0"/>
          </a:p>
        </p:txBody>
      </p:sp>
      <p:pic>
        <p:nvPicPr>
          <p:cNvPr id="4" name="Рисунок 3" descr="IMG_08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3687" y="2714620"/>
            <a:ext cx="5779502" cy="39826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Успешная защита проекта</a:t>
            </a:r>
            <a:endParaRPr lang="ru-RU" dirty="0"/>
          </a:p>
        </p:txBody>
      </p:sp>
      <p:pic>
        <p:nvPicPr>
          <p:cNvPr id="4" name="Содержимое 3" descr="IMG_236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05097" y="1527175"/>
            <a:ext cx="6097294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От разработки к успешной презентации!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Проекты поощряют и усиливают истинное учение со стороны учеников, так как происходит возрастание интереса и вовлечённости в работу по мере её выполнения.</a:t>
            </a:r>
            <a:endParaRPr lang="ru-RU" dirty="0"/>
          </a:p>
        </p:txBody>
      </p:sp>
      <p:pic>
        <p:nvPicPr>
          <p:cNvPr id="17411" name="Picture 3" descr="C:\Users\Учитель\Desktop\IMG_23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3357562"/>
            <a:ext cx="5429288" cy="40717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Сетевые Образовательные сообщества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Сайты:</a:t>
            </a:r>
          </a:p>
          <a:p>
            <a:r>
              <a:rPr lang="en-US" dirty="0" smtClean="0">
                <a:hlinkClick r:id="rId3"/>
              </a:rPr>
              <a:t>www.openclass.ru</a:t>
            </a:r>
            <a:endParaRPr lang="en-US" dirty="0" smtClean="0"/>
          </a:p>
          <a:p>
            <a:r>
              <a:rPr lang="en-US" dirty="0" smtClean="0"/>
              <a:t>Kommunar-school-1.narod.ru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85721" y="214290"/>
          <a:ext cx="4429155" cy="5929354"/>
        </p:xfrm>
        <a:graphic>
          <a:graphicData uri="http://schemas.openxmlformats.org/presentationml/2006/ole">
            <p:oleObj spid="_x0000_s2050" name="Документ" r:id="rId4" imgW="5925852" imgH="7425664" progId="Word.Document.12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4771380" y="214290"/>
          <a:ext cx="4372620" cy="5885334"/>
        </p:xfrm>
        <a:graphic>
          <a:graphicData uri="http://schemas.openxmlformats.org/presentationml/2006/ole">
            <p:oleObj spid="_x0000_s2051" name="Документ" r:id="rId5" imgW="5925852" imgH="7976982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71480"/>
            <a:ext cx="2643206" cy="1262082"/>
          </a:xfrm>
        </p:spPr>
        <p:txBody>
          <a:bodyPr/>
          <a:lstStyle/>
          <a:p>
            <a:r>
              <a:rPr lang="ru-RU" sz="2000" dirty="0" smtClean="0"/>
              <a:t>Обмен опытом работы по теме «Проект…»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1928802"/>
            <a:ext cx="2643206" cy="442915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Обучение родному и иностранному языкам сегодня должно быть направлено на формирование компетенций у обучаемых: культуры общения, потребности в использовании родного и иностранных языков как средства общения, образования и самообразования, инструмента сотрудничества и </a:t>
            </a:r>
            <a:r>
              <a:rPr lang="ru-RU" dirty="0" err="1" smtClean="0"/>
              <a:t>взаимодествия</a:t>
            </a:r>
            <a:r>
              <a:rPr lang="ru-RU" dirty="0" smtClean="0"/>
              <a:t> в современном поликультурном мире.</a:t>
            </a:r>
            <a:endParaRPr lang="ru-RU" dirty="0"/>
          </a:p>
        </p:txBody>
      </p:sp>
      <p:pic>
        <p:nvPicPr>
          <p:cNvPr id="6" name="Рисунок 5" descr="IMG_23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27" y="1285860"/>
            <a:ext cx="6000792" cy="4786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237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2727" b="22727"/>
          <a:stretch>
            <a:fillRect/>
          </a:stretch>
        </p:blipFill>
        <p:spPr>
          <a:xfrm>
            <a:off x="2928926" y="1214422"/>
            <a:ext cx="5867400" cy="42672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714356"/>
            <a:ext cx="2605118" cy="5643602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Проект - пять «П»</a:t>
            </a:r>
          </a:p>
          <a:p>
            <a:r>
              <a:rPr lang="ru-RU" sz="1800" dirty="0" smtClean="0"/>
              <a:t>1-Проблема </a:t>
            </a:r>
          </a:p>
          <a:p>
            <a:r>
              <a:rPr lang="ru-RU" sz="1800" dirty="0" smtClean="0"/>
              <a:t> 2-проектирование (планирование) </a:t>
            </a:r>
          </a:p>
          <a:p>
            <a:r>
              <a:rPr lang="ru-RU" sz="1800" dirty="0" smtClean="0"/>
              <a:t>3-поиск информации </a:t>
            </a:r>
          </a:p>
          <a:p>
            <a:r>
              <a:rPr lang="ru-RU" sz="1800" dirty="0" smtClean="0"/>
              <a:t>4-продукт</a:t>
            </a:r>
          </a:p>
          <a:p>
            <a:r>
              <a:rPr lang="ru-RU" sz="1800" dirty="0" smtClean="0"/>
              <a:t>5- презентация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42844" y="1214422"/>
            <a:ext cx="4357718" cy="1143008"/>
          </a:xfrm>
        </p:spPr>
        <p:txBody>
          <a:bodyPr/>
          <a:lstStyle/>
          <a:p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Это деятельность, позволяющая проявить себя, попробовать свои силы, приложить свои знания, принести пользу и показать публично достигнутый результат.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>
          <a:xfrm>
            <a:off x="4714876" y="1428736"/>
            <a:ext cx="4286280" cy="1071570"/>
          </a:xfrm>
        </p:spPr>
        <p:txBody>
          <a:bodyPr/>
          <a:lstStyle/>
          <a:p>
            <a:pPr marL="0" lvl="1" indent="0">
              <a:buClr>
                <a:schemeClr val="accent1"/>
              </a:buClr>
              <a:buSzPct val="85000"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Возможность делать что-то интересное самостоятельное, в группе или самому, максимально используя свои возможности.</a:t>
            </a: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Содержимое 7" descr="IMG_2357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02520" y="2865712"/>
            <a:ext cx="4039985" cy="3029989"/>
          </a:xfrm>
        </p:spPr>
      </p:pic>
      <p:pic>
        <p:nvPicPr>
          <p:cNvPr id="9" name="Содержимое 8" descr="IMG_236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00600" y="2867819"/>
            <a:ext cx="4038600" cy="3028950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Учебный проект – это: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1000108"/>
            <a:ext cx="2643206" cy="4857784"/>
          </a:xfrm>
        </p:spPr>
        <p:txBody>
          <a:bodyPr/>
          <a:lstStyle/>
          <a:p>
            <a:r>
              <a:rPr lang="ru-RU" dirty="0" smtClean="0"/>
              <a:t>Это деятельность, направленная на решение  интересной проблемы, сформулированной самими учащимися  в виде цели и задачи, когда результат этой деятельности – </a:t>
            </a:r>
            <a:r>
              <a:rPr lang="ru-RU" dirty="0" smtClean="0"/>
              <a:t>найденный </a:t>
            </a:r>
            <a:r>
              <a:rPr lang="ru-RU" dirty="0" smtClean="0"/>
              <a:t>способ решения проблемы – носит практический характер, имеет важное прикладное значение и, что весьма важно, интересен и значим для самих открывателей</a:t>
            </a:r>
            <a:endParaRPr lang="ru-RU" dirty="0"/>
          </a:p>
        </p:txBody>
      </p:sp>
      <p:pic>
        <p:nvPicPr>
          <p:cNvPr id="5" name="Содержимое 4" descr="IMG_234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00364" y="571480"/>
            <a:ext cx="4357718" cy="3268289"/>
          </a:xfrm>
        </p:spPr>
      </p:pic>
      <p:pic>
        <p:nvPicPr>
          <p:cNvPr id="6" name="Рисунок 5" descr="IMG_23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286124"/>
            <a:ext cx="4572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Презентация проектов.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Кузьминова </a:t>
            </a:r>
            <a:r>
              <a:rPr lang="ru-RU" dirty="0" err="1" smtClean="0"/>
              <a:t>Карина</a:t>
            </a:r>
            <a:r>
              <a:rPr lang="ru-RU" dirty="0" smtClean="0"/>
              <a:t>, 9а класс.</a:t>
            </a:r>
          </a:p>
          <a:p>
            <a:r>
              <a:rPr lang="ru-RU" dirty="0" err="1" smtClean="0"/>
              <a:t>Лукканен</a:t>
            </a:r>
            <a:r>
              <a:rPr lang="ru-RU" dirty="0" smtClean="0"/>
              <a:t> Игорь,        9а класс.</a:t>
            </a:r>
            <a:endParaRPr lang="ru-RU" dirty="0"/>
          </a:p>
        </p:txBody>
      </p:sp>
      <p:pic>
        <p:nvPicPr>
          <p:cNvPr id="5" name="Содержимое 4" descr="IMG_238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71802" y="1357298"/>
            <a:ext cx="5638800" cy="42291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31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32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</TotalTime>
  <Words>229</Words>
  <Application>Microsoft Office PowerPoint</Application>
  <PresentationFormat>Экран (4:3)</PresentationFormat>
  <Paragraphs>26</Paragraphs>
  <Slides>12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Официальная</vt:lpstr>
      <vt:lpstr>Документ</vt:lpstr>
      <vt:lpstr>Проект многогранен, проект эффективен, проект перспективен, проект неисчерпаем.</vt:lpstr>
      <vt:lpstr>Слайд 2</vt:lpstr>
      <vt:lpstr>Обмен опытом работы по теме «Проект…»</vt:lpstr>
      <vt:lpstr>Слайд 4</vt:lpstr>
      <vt:lpstr>Учебный проект – это:</vt:lpstr>
      <vt:lpstr>Слайд 6</vt:lpstr>
      <vt:lpstr>Презентация проектов.</vt:lpstr>
      <vt:lpstr>Слайд 8</vt:lpstr>
      <vt:lpstr>Слайд 9</vt:lpstr>
      <vt:lpstr>Успешная защита проекта</vt:lpstr>
      <vt:lpstr>От разработки к успешной презентации!</vt:lpstr>
      <vt:lpstr>Сетевые Образовательные сообщества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многогранен, проект эффективен, проект перспективен, проект неисчерпаем</dc:title>
  <dc:creator>Учитель</dc:creator>
  <cp:lastModifiedBy>Учитель</cp:lastModifiedBy>
  <cp:revision>18</cp:revision>
  <dcterms:created xsi:type="dcterms:W3CDTF">2016-04-22T10:06:18Z</dcterms:created>
  <dcterms:modified xsi:type="dcterms:W3CDTF">2016-04-26T09:00:50Z</dcterms:modified>
</cp:coreProperties>
</file>