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4" autoAdjust="0"/>
    <p:restoredTop sz="94660"/>
  </p:normalViewPr>
  <p:slideViewPr>
    <p:cSldViewPr>
      <p:cViewPr varScale="1">
        <p:scale>
          <a:sx n="71" d="100"/>
          <a:sy n="71" d="100"/>
        </p:scale>
        <p:origin x="-15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3B760-0F95-4775-95FD-8CF1771BC662}" type="datetimeFigureOut">
              <a:rPr lang="ru-RU" smtClean="0"/>
              <a:t>27.01.2016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5C80C-49E4-41BB-AB8C-8F4159B79381}" type="slidenum">
              <a:rPr lang="ru-RU" smtClean="0"/>
              <a:t>‹#›</a:t>
            </a:fld>
            <a:endParaRPr lang="ru-RU"/>
          </a:p>
        </p:txBody>
      </p:sp>
    </p:spTree>
    <p:extLst>
      <p:ext uri="{BB962C8B-B14F-4D97-AF65-F5344CB8AC3E}">
        <p14:creationId xmlns:p14="http://schemas.microsoft.com/office/powerpoint/2010/main" val="160034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0B5C80C-49E4-41BB-AB8C-8F4159B79381}" type="slidenum">
              <a:rPr lang="ru-RU" smtClean="0"/>
              <a:t>2</a:t>
            </a:fld>
            <a:endParaRPr lang="ru-RU"/>
          </a:p>
        </p:txBody>
      </p:sp>
    </p:spTree>
    <p:extLst>
      <p:ext uri="{BB962C8B-B14F-4D97-AF65-F5344CB8AC3E}">
        <p14:creationId xmlns:p14="http://schemas.microsoft.com/office/powerpoint/2010/main" val="84337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D8DFD26-6487-42C9-91C2-E55C3CE5C5F2}" type="datetimeFigureOut">
              <a:rPr lang="ru-RU" smtClean="0"/>
              <a:t>27.01.2016</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3C7922E-23E8-4A8D-99D7-B250E5ACA317}"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D8DFD26-6487-42C9-91C2-E55C3CE5C5F2}" type="datetimeFigureOut">
              <a:rPr lang="ru-RU" smtClean="0"/>
              <a:t>27.01.2016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C7922E-23E8-4A8D-99D7-B250E5ACA31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8DFD26-6487-42C9-91C2-E55C3CE5C5F2}" type="datetimeFigureOut">
              <a:rPr lang="ru-RU" smtClean="0"/>
              <a:t>27.01.2016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3C7922E-23E8-4A8D-99D7-B250E5ACA31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8DFD26-6487-42C9-91C2-E55C3CE5C5F2}" type="datetimeFigureOut">
              <a:rPr lang="ru-RU" smtClean="0"/>
              <a:t>27.01.2016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C7922E-23E8-4A8D-99D7-B250E5ACA317}"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DD8DFD26-6487-42C9-91C2-E55C3CE5C5F2}" type="datetimeFigureOut">
              <a:rPr lang="ru-RU" smtClean="0"/>
              <a:t>27.01.2016</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3C7922E-23E8-4A8D-99D7-B250E5ACA317}"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8DFD26-6487-42C9-91C2-E55C3CE5C5F2}" type="datetimeFigureOut">
              <a:rPr lang="ru-RU" smtClean="0"/>
              <a:t>27.01.2016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C7922E-23E8-4A8D-99D7-B250E5ACA31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8DFD26-6487-42C9-91C2-E55C3CE5C5F2}" type="datetimeFigureOut">
              <a:rPr lang="ru-RU" smtClean="0"/>
              <a:t>27.01.2016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3C7922E-23E8-4A8D-99D7-B250E5ACA31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8DFD26-6487-42C9-91C2-E55C3CE5C5F2}" type="datetimeFigureOut">
              <a:rPr lang="ru-RU" smtClean="0"/>
              <a:t>27.01.2016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3C7922E-23E8-4A8D-99D7-B250E5ACA317}"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D8DFD26-6487-42C9-91C2-E55C3CE5C5F2}" type="datetimeFigureOut">
              <a:rPr lang="ru-RU" smtClean="0"/>
              <a:t>27.01.2016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3C7922E-23E8-4A8D-99D7-B250E5ACA31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8DFD26-6487-42C9-91C2-E55C3CE5C5F2}" type="datetimeFigureOut">
              <a:rPr lang="ru-RU" smtClean="0"/>
              <a:t>27.01.2016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3C7922E-23E8-4A8D-99D7-B250E5ACA317}"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8DFD26-6487-42C9-91C2-E55C3CE5C5F2}" type="datetimeFigureOut">
              <a:rPr lang="ru-RU" smtClean="0"/>
              <a:t>27.01.2016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C7922E-23E8-4A8D-99D7-B250E5ACA317}"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D8DFD26-6487-42C9-91C2-E55C3CE5C5F2}" type="datetimeFigureOut">
              <a:rPr lang="ru-RU" smtClean="0"/>
              <a:t>27.01.2016</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3C7922E-23E8-4A8D-99D7-B250E5ACA31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2967" y="3315072"/>
            <a:ext cx="6400800" cy="762000"/>
          </a:xfrm>
        </p:spPr>
        <p:txBody>
          <a:bodyPr/>
          <a:lstStyle/>
          <a:p>
            <a:endParaRPr lang="ru-RU" dirty="0"/>
          </a:p>
        </p:txBody>
      </p:sp>
      <p:sp>
        <p:nvSpPr>
          <p:cNvPr id="2" name="Заголовок 1"/>
          <p:cNvSpPr>
            <a:spLocks noGrp="1"/>
          </p:cNvSpPr>
          <p:nvPr>
            <p:ph type="title"/>
          </p:nvPr>
        </p:nvSpPr>
        <p:spPr>
          <a:xfrm>
            <a:off x="1187624" y="1700808"/>
            <a:ext cx="6400800" cy="1295400"/>
          </a:xfrm>
        </p:spPr>
        <p:txBody>
          <a:bodyPr>
            <a:normAutofit fontScale="90000"/>
          </a:bodyPr>
          <a:lstStyle/>
          <a:p>
            <a:r>
              <a:rPr lang="en-US" altLang="ru-RU" b="1" dirty="0">
                <a:solidFill>
                  <a:srgbClr val="FF0000"/>
                </a:solidFill>
                <a:effectLst>
                  <a:outerShdw blurRad="38100" dist="38100" dir="2700000" algn="tl">
                    <a:srgbClr val="000000">
                      <a:alpha val="43137"/>
                    </a:srgbClr>
                  </a:outerShdw>
                </a:effectLst>
              </a:rPr>
              <a:t>Traditions and holidays of Great Britain</a:t>
            </a:r>
            <a:endParaRPr lang="ru-RU" b="1" dirty="0">
              <a:solidFill>
                <a:srgbClr val="FF0000"/>
              </a:solidFill>
              <a:effectLst>
                <a:outerShdw blurRad="38100" dist="38100" dir="2700000" algn="tl">
                  <a:srgbClr val="000000">
                    <a:alpha val="43137"/>
                  </a:srgbClr>
                </a:outerShdw>
              </a:effectLst>
            </a:endParaRPr>
          </a:p>
        </p:txBody>
      </p:sp>
      <p:pic>
        <p:nvPicPr>
          <p:cNvPr id="1026" name="Picture 2" descr="C:\Users\Виктория\Desktop\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915" y="4293096"/>
            <a:ext cx="3544035" cy="199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3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ctr">
              <a:buNone/>
            </a:pPr>
            <a:r>
              <a:rPr lang="en-US" sz="3600" b="1" u="sng" dirty="0">
                <a:solidFill>
                  <a:srgbClr val="FF0000"/>
                </a:solidFill>
              </a:rPr>
              <a:t> Christmas</a:t>
            </a:r>
            <a:r>
              <a:rPr lang="en-US" altLang="ru-RU" sz="3600" dirty="0" smtClean="0">
                <a:solidFill>
                  <a:srgbClr val="FF0000"/>
                </a:solidFill>
              </a:rPr>
              <a:t/>
            </a:r>
            <a:br>
              <a:rPr lang="en-US" altLang="ru-RU" sz="3600" dirty="0" smtClean="0">
                <a:solidFill>
                  <a:srgbClr val="FF0000"/>
                </a:solidFill>
              </a:rPr>
            </a:br>
            <a:r>
              <a:rPr lang="en-US" altLang="ru-RU" dirty="0" smtClean="0"/>
              <a:t> </a:t>
            </a:r>
            <a:r>
              <a:rPr lang="en-US" altLang="ru-RU" sz="2400" b="1" dirty="0" smtClean="0"/>
              <a:t>The </a:t>
            </a:r>
            <a:r>
              <a:rPr lang="en-US" altLang="ru-RU" sz="2400" b="1" dirty="0"/>
              <a:t>most common type of celebration is a New Year party</a:t>
            </a:r>
          </a:p>
          <a:p>
            <a:endParaRPr lang="ru-RU" sz="2400" b="1" dirty="0"/>
          </a:p>
        </p:txBody>
      </p:sp>
      <p:sp>
        <p:nvSpPr>
          <p:cNvPr id="2" name="Заголовок 1"/>
          <p:cNvSpPr>
            <a:spLocks noGrp="1"/>
          </p:cNvSpPr>
          <p:nvPr>
            <p:ph type="title"/>
          </p:nvPr>
        </p:nvSpPr>
        <p:spPr/>
        <p:txBody>
          <a:bodyPr/>
          <a:lstStyle/>
          <a:p>
            <a:r>
              <a:rPr lang="en-US" dirty="0" smtClean="0"/>
              <a:t>Holiday</a:t>
            </a:r>
            <a:endParaRPr lang="ru-RU" dirty="0"/>
          </a:p>
        </p:txBody>
      </p:sp>
      <p:pic>
        <p:nvPicPr>
          <p:cNvPr id="2051" name="Picture 3" descr="C:\Users\Виктория\Desktop\2-londres-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389004"/>
            <a:ext cx="3495601" cy="2203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Виктория\Desktop\christmas001144vip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495948"/>
            <a:ext cx="364096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Виктория\Desktop\get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317" y="189438"/>
            <a:ext cx="2448272" cy="176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5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2060848"/>
            <a:ext cx="6400800" cy="3048001"/>
          </a:xfrm>
        </p:spPr>
        <p:txBody>
          <a:bodyPr>
            <a:normAutofit/>
          </a:bodyPr>
          <a:lstStyle/>
          <a:p>
            <a:pPr indent="0">
              <a:buNone/>
            </a:pPr>
            <a:r>
              <a:rPr lang="en-US" dirty="0"/>
              <a:t>People in Britain celebrate Christmas on 25 December. Families decorate their homes and Christmas trees. People prepare presents, make Christmas </a:t>
            </a:r>
            <a:r>
              <a:rPr lang="en-US" dirty="0" smtClean="0"/>
              <a:t>cakes. On </a:t>
            </a:r>
            <a:r>
              <a:rPr lang="en-US" dirty="0"/>
              <a:t>Christmas Day everyone opens presents and sits down to the table to have turkey or goose with vegetables. After dinner the family gathers in the living room to listen to the Queen on TV. </a:t>
            </a:r>
            <a:br>
              <a:rPr lang="en-US" dirty="0"/>
            </a:br>
            <a:endParaRPr lang="ru-RU" dirty="0"/>
          </a:p>
        </p:txBody>
      </p:sp>
      <p:sp>
        <p:nvSpPr>
          <p:cNvPr id="2" name="Заголовок 1"/>
          <p:cNvSpPr>
            <a:spLocks noGrp="1"/>
          </p:cNvSpPr>
          <p:nvPr>
            <p:ph type="title"/>
          </p:nvPr>
        </p:nvSpPr>
        <p:spPr>
          <a:xfrm>
            <a:off x="971600" y="404664"/>
            <a:ext cx="6984775" cy="864096"/>
          </a:xfrm>
        </p:spPr>
        <p:txBody>
          <a:bodyPr/>
          <a:lstStyle/>
          <a:p>
            <a:r>
              <a:rPr lang="en-US" b="1" u="sng" dirty="0">
                <a:solidFill>
                  <a:srgbClr val="FF0000"/>
                </a:solidFill>
              </a:rPr>
              <a:t>Christmas</a:t>
            </a:r>
            <a:endParaRPr lang="ru-RU" dirty="0"/>
          </a:p>
        </p:txBody>
      </p:sp>
      <p:pic>
        <p:nvPicPr>
          <p:cNvPr id="3075" name="Picture 3" descr="C:\Users\Виктория\Desktop\tab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509120"/>
            <a:ext cx="2952328" cy="21466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Виктория\Desktop\ssluz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4569236"/>
            <a:ext cx="3002699" cy="206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2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45720" indent="0">
              <a:buNone/>
            </a:pPr>
            <a:r>
              <a:rPr lang="en-US" sz="2800" dirty="0"/>
              <a:t>On St Valentine`s Day people send a special valentine to those who they love. Some people buy presents for their sweethearts or give them a red rose, a </a:t>
            </a:r>
            <a:r>
              <a:rPr lang="en-US" sz="2800" dirty="0" smtClean="0"/>
              <a:t>s</a:t>
            </a:r>
            <a:r>
              <a:rPr lang="en-US" sz="2800" dirty="0"/>
              <a:t>y</a:t>
            </a:r>
            <a:r>
              <a:rPr lang="en-US" sz="2800" dirty="0" smtClean="0"/>
              <a:t>mbol </a:t>
            </a:r>
            <a:r>
              <a:rPr lang="en-US" sz="2800" dirty="0"/>
              <a:t>of love. </a:t>
            </a:r>
            <a:endParaRPr lang="ru-RU" sz="2800" dirty="0"/>
          </a:p>
        </p:txBody>
      </p:sp>
      <p:sp>
        <p:nvSpPr>
          <p:cNvPr id="3" name="Заголовок 2"/>
          <p:cNvSpPr>
            <a:spLocks noGrp="1"/>
          </p:cNvSpPr>
          <p:nvPr>
            <p:ph type="title"/>
          </p:nvPr>
        </p:nvSpPr>
        <p:spPr/>
        <p:txBody>
          <a:bodyPr/>
          <a:lstStyle/>
          <a:p>
            <a:r>
              <a:rPr lang="en-US" u="sng" dirty="0">
                <a:solidFill>
                  <a:srgbClr val="FF0000"/>
                </a:solidFill>
              </a:rPr>
              <a:t>Valentine's day</a:t>
            </a:r>
            <a:endParaRPr lang="ru-RU" u="sng" dirty="0">
              <a:solidFill>
                <a:srgbClr val="FF0000"/>
              </a:solidFill>
            </a:endParaRPr>
          </a:p>
        </p:txBody>
      </p:sp>
      <p:pic>
        <p:nvPicPr>
          <p:cNvPr id="4098" name="Picture 2" descr="C:\Users\Виктория\Desktop\classic-valentines-from-your-childhood-150-pics_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051626"/>
            <a:ext cx="3732827"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Виктория\Desktop\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4968552" cy="315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4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45720" indent="0">
              <a:buNone/>
            </a:pPr>
            <a:r>
              <a:rPr lang="en-US" dirty="0"/>
              <a:t>On July 4 the Americans celebrate their national holiday — Independence Day</a:t>
            </a:r>
            <a:r>
              <a:rPr lang="en-US" dirty="0" smtClean="0"/>
              <a:t>.</a:t>
            </a:r>
            <a:br>
              <a:rPr lang="en-US" dirty="0" smtClean="0"/>
            </a:br>
            <a:r>
              <a:rPr lang="en-US" dirty="0" smtClean="0"/>
              <a:t>Some </a:t>
            </a:r>
            <a:r>
              <a:rPr lang="en-US" dirty="0"/>
              <a:t>cities have parades with people dressed as the original founding fathers who march to the music of high school bands. In the evening people gather to watch firework displays. Wherever Americans are around the globe they will get together to celebrate Independence Day.</a:t>
            </a:r>
            <a:endParaRPr lang="ru-RU" dirty="0"/>
          </a:p>
        </p:txBody>
      </p:sp>
      <p:sp>
        <p:nvSpPr>
          <p:cNvPr id="3" name="Заголовок 2"/>
          <p:cNvSpPr>
            <a:spLocks noGrp="1"/>
          </p:cNvSpPr>
          <p:nvPr>
            <p:ph type="title"/>
          </p:nvPr>
        </p:nvSpPr>
        <p:spPr/>
        <p:txBody>
          <a:bodyPr/>
          <a:lstStyle/>
          <a:p>
            <a:r>
              <a:rPr lang="en-US" u="sng" dirty="0">
                <a:solidFill>
                  <a:srgbClr val="FF0000"/>
                </a:solidFill>
              </a:rPr>
              <a:t>Independence Day</a:t>
            </a:r>
            <a:endParaRPr lang="ru-RU" u="sng" dirty="0">
              <a:solidFill>
                <a:srgbClr val="FF0000"/>
              </a:solidFill>
            </a:endParaRPr>
          </a:p>
        </p:txBody>
      </p:sp>
      <p:pic>
        <p:nvPicPr>
          <p:cNvPr id="5122" name="Picture 2" descr="C:\Users\Виктория\Desktop\1792_r2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933056"/>
            <a:ext cx="4176464" cy="256915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Виктория\Desktop\vse-li-prostitutki-vo-vremya-seksa-ispolzuyut-prezervativy-18787-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44" y="4087269"/>
            <a:ext cx="3582145" cy="226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40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45720" indent="0">
              <a:buNone/>
            </a:pPr>
            <a:r>
              <a:rPr lang="en-US" dirty="0"/>
              <a:t>Halloween is a festival that takes place on October 31</a:t>
            </a:r>
            <a:r>
              <a:rPr lang="en-US" dirty="0" smtClean="0"/>
              <a:t>.</a:t>
            </a:r>
            <a:br>
              <a:rPr lang="en-US" dirty="0" smtClean="0"/>
            </a:br>
            <a:r>
              <a:rPr lang="en-US" dirty="0"/>
              <a:t>children wear costumes and masks and go trick-or-treating. Many of them carve jack-o'-</a:t>
            </a:r>
            <a:r>
              <a:rPr lang="en-US" dirty="0" err="1"/>
              <a:t>lantens</a:t>
            </a:r>
            <a:r>
              <a:rPr lang="en-US" dirty="0"/>
              <a:t> out of pumpkins. Fortunetelling and storytelling about ghosts and witches are popular activities</a:t>
            </a:r>
            <a:r>
              <a:rPr lang="en-US" dirty="0" smtClean="0"/>
              <a:t>.</a:t>
            </a:r>
            <a:br>
              <a:rPr lang="en-US" dirty="0" smtClean="0"/>
            </a:br>
            <a:endParaRPr lang="ru-RU" dirty="0"/>
          </a:p>
        </p:txBody>
      </p:sp>
      <p:sp>
        <p:nvSpPr>
          <p:cNvPr id="3" name="Заголовок 2"/>
          <p:cNvSpPr>
            <a:spLocks noGrp="1"/>
          </p:cNvSpPr>
          <p:nvPr>
            <p:ph type="title"/>
          </p:nvPr>
        </p:nvSpPr>
        <p:spPr>
          <a:xfrm>
            <a:off x="395536" y="404664"/>
            <a:ext cx="8381260" cy="1054394"/>
          </a:xfrm>
        </p:spPr>
        <p:txBody>
          <a:bodyPr/>
          <a:lstStyle/>
          <a:p>
            <a:r>
              <a:rPr lang="en-US" u="sng" dirty="0">
                <a:solidFill>
                  <a:srgbClr val="FF0000"/>
                </a:solidFill>
              </a:rPr>
              <a:t>Halloween</a:t>
            </a:r>
            <a:r>
              <a:rPr lang="en-US" b="1" dirty="0"/>
              <a:t/>
            </a:r>
            <a:br>
              <a:rPr lang="en-US" b="1" dirty="0"/>
            </a:br>
            <a:endParaRPr lang="ru-RU" dirty="0"/>
          </a:p>
        </p:txBody>
      </p:sp>
      <p:pic>
        <p:nvPicPr>
          <p:cNvPr id="6146" name="Picture 2" descr="C:\Users\Виктория\Desktop\Halloween-pumpkins-lights-in-the-night_3200x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794" y="3356991"/>
            <a:ext cx="5976664" cy="299915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Виктория\Desktop\2012-11-ipad-3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1300" y="4005064"/>
            <a:ext cx="3505200" cy="235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0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45720" indent="0">
              <a:buNone/>
            </a:pPr>
            <a:r>
              <a:rPr lang="en-US" dirty="0"/>
              <a:t>This holiday is one of the big six major holidays of the year. People of all </a:t>
            </a:r>
            <a:r>
              <a:rPr lang="en-US" b="1" dirty="0"/>
              <a:t>faiths</a:t>
            </a:r>
            <a:r>
              <a:rPr lang="en-US" dirty="0"/>
              <a:t> celebrate this day. They give thanks for the many good things in their </a:t>
            </a:r>
            <a:r>
              <a:rPr lang="en-US" dirty="0" smtClean="0"/>
              <a:t>lives.</a:t>
            </a:r>
            <a:br>
              <a:rPr lang="en-US" dirty="0" smtClean="0"/>
            </a:br>
            <a:r>
              <a:rPr lang="en-US" dirty="0"/>
              <a:t>Thanksgiving Day is a traditional family holiday. So on that day families always come together, especially for the wonderful meal. A large </a:t>
            </a:r>
            <a:r>
              <a:rPr lang="en-US" b="1" dirty="0"/>
              <a:t>roasted turkey with stuffing</a:t>
            </a:r>
            <a:r>
              <a:rPr lang="en-US" dirty="0"/>
              <a:t> is the most common main dish of a Thanksgiving dinner, that’s why Thanksgiving is sometimes called “Turkey Day”</a:t>
            </a:r>
            <a:endParaRPr lang="ru-RU" dirty="0"/>
          </a:p>
        </p:txBody>
      </p:sp>
      <p:sp>
        <p:nvSpPr>
          <p:cNvPr id="3" name="Заголовок 2"/>
          <p:cNvSpPr>
            <a:spLocks noGrp="1"/>
          </p:cNvSpPr>
          <p:nvPr>
            <p:ph type="title"/>
          </p:nvPr>
        </p:nvSpPr>
        <p:spPr/>
        <p:txBody>
          <a:bodyPr/>
          <a:lstStyle/>
          <a:p>
            <a:r>
              <a:rPr lang="en-US" b="1" u="sng" dirty="0">
                <a:solidFill>
                  <a:srgbClr val="FF0000"/>
                </a:solidFill>
              </a:rPr>
              <a:t>Thanksgiving Day</a:t>
            </a:r>
            <a:r>
              <a:rPr lang="en-US" b="1" dirty="0"/>
              <a:t/>
            </a:r>
            <a:br>
              <a:rPr lang="en-US" b="1" dirty="0"/>
            </a:br>
            <a:endParaRPr lang="ru-RU" u="sng" dirty="0">
              <a:solidFill>
                <a:srgbClr val="FF0000"/>
              </a:solidFill>
            </a:endParaRPr>
          </a:p>
        </p:txBody>
      </p:sp>
      <p:pic>
        <p:nvPicPr>
          <p:cNvPr id="2050" name="Picture 2" descr="C:\Users\Виктория\Desktop\Рисунок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61048"/>
            <a:ext cx="338437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2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Easter is the time for holidays, festivals and time for giving chocolate Easter eggs, the day of parties, and above all a celebration that Jesus raised from the dead and lives forever. Eggs play an important part in Easter celebration; they are predominantly given to children. The eggs are either hollow or have a filling, and are usually covered with brightly colored silver paper.</a:t>
            </a:r>
            <a:endParaRPr lang="ru-RU" dirty="0"/>
          </a:p>
        </p:txBody>
      </p:sp>
      <p:sp>
        <p:nvSpPr>
          <p:cNvPr id="3" name="Заголовок 2"/>
          <p:cNvSpPr>
            <a:spLocks noGrp="1"/>
          </p:cNvSpPr>
          <p:nvPr>
            <p:ph type="title"/>
          </p:nvPr>
        </p:nvSpPr>
        <p:spPr/>
        <p:txBody>
          <a:bodyPr/>
          <a:lstStyle/>
          <a:p>
            <a:r>
              <a:rPr lang="en-US" u="sng" dirty="0">
                <a:solidFill>
                  <a:srgbClr val="FF0000"/>
                </a:solidFill>
              </a:rPr>
              <a:t>Easter</a:t>
            </a:r>
            <a:r>
              <a:rPr lang="en-US" b="1" dirty="0"/>
              <a:t/>
            </a:r>
            <a:br>
              <a:rPr lang="en-US" b="1" dirty="0"/>
            </a:br>
            <a:endParaRPr lang="ru-RU" dirty="0"/>
          </a:p>
        </p:txBody>
      </p:sp>
      <p:pic>
        <p:nvPicPr>
          <p:cNvPr id="3074" name="Picture 2" descr="C:\Users\Виктория\Deskto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19068"/>
            <a:ext cx="3168352" cy="23700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Виктория\Desktop\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73016"/>
            <a:ext cx="4569226" cy="304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33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534</TotalTime>
  <Words>226</Words>
  <Application>Microsoft Office PowerPoint</Application>
  <PresentationFormat>Экран (4:3)</PresentationFormat>
  <Paragraphs>16</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Сетка</vt:lpstr>
      <vt:lpstr>Traditions and holidays of Great Britain</vt:lpstr>
      <vt:lpstr>Holiday</vt:lpstr>
      <vt:lpstr>Christmas</vt:lpstr>
      <vt:lpstr>Valentine's day</vt:lpstr>
      <vt:lpstr>Independence Day</vt:lpstr>
      <vt:lpstr>Halloween </vt:lpstr>
      <vt:lpstr>Thanksgiving Day </vt:lpstr>
      <vt:lpstr>Easter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dc:creator>
  <cp:lastModifiedBy>Виктория</cp:lastModifiedBy>
  <cp:revision>12</cp:revision>
  <dcterms:created xsi:type="dcterms:W3CDTF">2016-01-27T09:35:30Z</dcterms:created>
  <dcterms:modified xsi:type="dcterms:W3CDTF">2016-01-27T18:41:20Z</dcterms:modified>
</cp:coreProperties>
</file>