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34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71499E2-3B68-4F21-928C-9A2BD810A589}" type="datetimeFigureOut">
              <a:rPr lang="ru-RU" smtClean="0"/>
              <a:pPr/>
              <a:t>23.04.2016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130A29C-1AC0-4021-BDDE-F12DBEE76CF1}" type="slidenum">
              <a:rPr lang="ru-RU" smtClean="0"/>
              <a:pPr/>
              <a:t>‹#›</a:t>
            </a:fld>
            <a:endParaRPr lang="ru-RU"/>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30A29C-1AC0-4021-BDDE-F12DBEE76CF1}" type="slidenum">
              <a:rPr lang="ru-RU" smtClean="0"/>
              <a:pPr/>
              <a:t>‹#›</a:t>
            </a:fld>
            <a:endParaRPr lang="ru-RU"/>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30A29C-1AC0-4021-BDDE-F12DBEE76CF1}" type="slidenum">
              <a:rPr lang="ru-RU" smtClean="0"/>
              <a:pPr/>
              <a:t>‹#›</a:t>
            </a:fld>
            <a:endParaRPr lang="ru-RU"/>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30A29C-1AC0-4021-BDDE-F12DBEE76CF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30A29C-1AC0-4021-BDDE-F12DBEE76CF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30A29C-1AC0-4021-BDDE-F12DBEE76CF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130A29C-1AC0-4021-BDDE-F12DBEE76CF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130A29C-1AC0-4021-BDDE-F12DBEE76CF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71499E2-3B68-4F21-928C-9A2BD810A589}" type="datetimeFigureOut">
              <a:rPr lang="ru-RU" smtClean="0"/>
              <a:pPr/>
              <a:t>23.04.2016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130A29C-1AC0-4021-BDDE-F12DBEE76CF1}" type="slidenum">
              <a:rPr lang="ru-RU" smtClean="0"/>
              <a:pPr/>
              <a:t>‹#›</a:t>
            </a:fld>
            <a:endParaRPr lang="ru-RU"/>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71499E2-3B68-4F21-928C-9A2BD810A589}"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30A29C-1AC0-4021-BDDE-F12DBEE76CF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71499E2-3B68-4F21-928C-9A2BD810A589}" type="datetimeFigureOut">
              <a:rPr lang="ru-RU" smtClean="0"/>
              <a:pPr/>
              <a:t>23.04.2016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130A29C-1AC0-4021-BDDE-F12DBEE76CF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1499E2-3B68-4F21-928C-9A2BD810A589}" type="datetimeFigureOut">
              <a:rPr lang="ru-RU" smtClean="0"/>
              <a:pPr/>
              <a:t>23.04.2016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30A29C-1AC0-4021-BDDE-F12DBEE76CF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push dir="r"/>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ommunar-school-1.narod.ru/method/glavatskih5.mp4" TargetMode="External"/><Relationship Id="rId2" Type="http://schemas.openxmlformats.org/officeDocument/2006/relationships/slideLayout" Target="../slideLayouts/slideLayout2.xml"/><Relationship Id="rId1" Type="http://schemas.openxmlformats.org/officeDocument/2006/relationships/video" Target="file:///F:\1.Our%20school%20-%2040\&#1042;&#1080;&#1076;&#1077;&#1086;.avi"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a:t>Our school - 40.</a:t>
            </a:r>
            <a:r>
              <a:rPr lang="ru-RU" dirty="0"/>
              <a:t/>
            </a:r>
            <a:br>
              <a:rPr lang="ru-RU" dirty="0"/>
            </a:br>
            <a:r>
              <a:rPr lang="en-US" b="1" dirty="0"/>
              <a:t>Happy Birthday, </a:t>
            </a:r>
            <a:r>
              <a:rPr lang="en-US" b="1" dirty="0" smtClean="0"/>
              <a:t/>
            </a:r>
            <a:br>
              <a:rPr lang="en-US" b="1" dirty="0" smtClean="0"/>
            </a:br>
            <a:r>
              <a:rPr lang="en-US" b="1" dirty="0" smtClean="0"/>
              <a:t>dear school</a:t>
            </a:r>
            <a:r>
              <a:rPr lang="en-US" b="1" dirty="0"/>
              <a:t>!</a:t>
            </a:r>
            <a:r>
              <a:rPr lang="ru-RU" dirty="0"/>
              <a:t/>
            </a:r>
            <a:br>
              <a:rPr lang="ru-RU" dirty="0"/>
            </a:br>
            <a:endParaRPr lang="ru-RU" dirty="0"/>
          </a:p>
        </p:txBody>
      </p:sp>
      <p:sp>
        <p:nvSpPr>
          <p:cNvPr id="3" name="Подзаголовок 2"/>
          <p:cNvSpPr>
            <a:spLocks noGrp="1"/>
          </p:cNvSpPr>
          <p:nvPr>
            <p:ph type="subTitle" idx="1"/>
          </p:nvPr>
        </p:nvSpPr>
        <p:spPr>
          <a:xfrm>
            <a:off x="685800" y="3212976"/>
            <a:ext cx="7772400" cy="1598335"/>
          </a:xfrm>
        </p:spPr>
        <p:txBody>
          <a:bodyPr>
            <a:normAutofit fontScale="40000" lnSpcReduction="20000"/>
          </a:bodyPr>
          <a:lstStyle/>
          <a:p>
            <a:r>
              <a:rPr lang="en-GB" sz="4900" i="1" dirty="0"/>
              <a:t>Made by </a:t>
            </a:r>
            <a:r>
              <a:rPr lang="en-GB" sz="4900" i="1" dirty="0" err="1"/>
              <a:t>Lukkanen</a:t>
            </a:r>
            <a:r>
              <a:rPr lang="en-GB" sz="4900" i="1" dirty="0"/>
              <a:t> Igor Form 9a</a:t>
            </a:r>
            <a:endParaRPr lang="ru-RU" sz="4900" dirty="0"/>
          </a:p>
          <a:p>
            <a:r>
              <a:rPr lang="en-GB" sz="4900" i="1" dirty="0"/>
              <a:t>   Teacher </a:t>
            </a:r>
            <a:r>
              <a:rPr lang="en-GB" sz="4900" i="1" dirty="0" err="1"/>
              <a:t>Glavatskih</a:t>
            </a:r>
            <a:r>
              <a:rPr lang="en-GB" sz="4900" i="1" dirty="0"/>
              <a:t> Galina </a:t>
            </a:r>
            <a:r>
              <a:rPr lang="en-GB" sz="4900" i="1" dirty="0" err="1"/>
              <a:t>Leonidovna</a:t>
            </a:r>
            <a:endParaRPr lang="ru-RU" sz="4900" dirty="0"/>
          </a:p>
          <a:p>
            <a:r>
              <a:rPr lang="en-US" sz="4900" i="1" dirty="0"/>
              <a:t> </a:t>
            </a:r>
            <a:endParaRPr lang="ru-RU" sz="4900" dirty="0"/>
          </a:p>
          <a:p>
            <a:r>
              <a:rPr lang="en-US" sz="4900" i="1" dirty="0"/>
              <a:t>2016</a:t>
            </a:r>
            <a:endParaRPr lang="ru-RU" sz="4900" dirty="0"/>
          </a:p>
          <a:p>
            <a:r>
              <a:rPr lang="en-US" sz="4900" i="1" dirty="0"/>
              <a:t>           </a:t>
            </a:r>
            <a:r>
              <a:rPr lang="en-US" sz="4900" i="1" dirty="0" err="1"/>
              <a:t>Kommunar</a:t>
            </a:r>
            <a:r>
              <a:rPr lang="en-US" sz="4900" i="1" dirty="0"/>
              <a:t> school №1</a:t>
            </a:r>
            <a:endParaRPr lang="ru-RU" sz="4900" dirty="0"/>
          </a:p>
          <a:p>
            <a:endParaRPr lang="ru-RU" dirty="0"/>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oM2AK5BSutU.jpg"/>
          <p:cNvPicPr>
            <a:picLocks noGrp="1"/>
          </p:cNvPicPr>
          <p:nvPr>
            <p:ph idx="1"/>
          </p:nvPr>
        </p:nvPicPr>
        <p:blipFill>
          <a:blip r:embed="rId2" cstate="print"/>
          <a:stretch>
            <a:fillRect/>
          </a:stretch>
        </p:blipFill>
        <p:spPr>
          <a:xfrm>
            <a:off x="899592" y="764704"/>
            <a:ext cx="3234925" cy="4680520"/>
          </a:xfrm>
          <a:prstGeom prst="rect">
            <a:avLst/>
          </a:prstGeom>
        </p:spPr>
      </p:pic>
      <p:pic>
        <p:nvPicPr>
          <p:cNvPr id="5" name="Рисунок 4" descr="8utHihvvZDI.jpg"/>
          <p:cNvPicPr/>
          <p:nvPr/>
        </p:nvPicPr>
        <p:blipFill>
          <a:blip r:embed="rId3" cstate="print"/>
          <a:stretch>
            <a:fillRect/>
          </a:stretch>
        </p:blipFill>
        <p:spPr>
          <a:xfrm>
            <a:off x="5076056" y="764704"/>
            <a:ext cx="3096344" cy="4680520"/>
          </a:xfrm>
          <a:prstGeom prst="rect">
            <a:avLst/>
          </a:prstGeom>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I believe a lot of gold medalist will finish it in the future. I really like my school and I am happy to study in it!</a:t>
            </a:r>
            <a:endParaRPr lang="ru-RU" i="1" dirty="0" smtClean="0"/>
          </a:p>
          <a:p>
            <a:r>
              <a:rPr lang="ru-RU" smtClean="0">
                <a:hlinkClick r:id="rId3"/>
              </a:rPr>
              <a:t>Интервью</a:t>
            </a:r>
            <a:endParaRPr lang="ru-RU" dirty="0" smtClean="0"/>
          </a:p>
          <a:p>
            <a:endParaRPr lang="ru-RU" dirty="0" smtClean="0"/>
          </a:p>
        </p:txBody>
      </p:sp>
      <p:sp>
        <p:nvSpPr>
          <p:cNvPr id="3" name="Заголовок 2"/>
          <p:cNvSpPr>
            <a:spLocks noGrp="1"/>
          </p:cNvSpPr>
          <p:nvPr>
            <p:ph type="title"/>
          </p:nvPr>
        </p:nvSpPr>
        <p:spPr>
          <a:xfrm>
            <a:off x="457200" y="274638"/>
            <a:ext cx="8229600" cy="58018"/>
          </a:xfrm>
        </p:spPr>
        <p:txBody>
          <a:bodyPr>
            <a:normAutofit fontScale="90000"/>
          </a:bodyPr>
          <a:lstStyle/>
          <a:p>
            <a:endParaRPr lang="ru-RU" dirty="0"/>
          </a:p>
        </p:txBody>
      </p:sp>
      <p:pic>
        <p:nvPicPr>
          <p:cNvPr id="5" name="Видео.avi">
            <a:hlinkClick r:id="" action="ppaction://media"/>
          </p:cNvPr>
          <p:cNvPicPr>
            <a:picLocks noRot="1" noChangeAspect="1"/>
          </p:cNvPicPr>
          <p:nvPr>
            <a:videoFile r:link="rId1"/>
          </p:nvPr>
        </p:nvPicPr>
        <p:blipFill>
          <a:blip r:embed="rId4" cstate="print"/>
          <a:stretch>
            <a:fillRect/>
          </a:stretch>
        </p:blipFill>
        <p:spPr>
          <a:xfrm>
            <a:off x="857224" y="2071678"/>
            <a:ext cx="6768752" cy="3888432"/>
          </a:xfrm>
          <a:prstGeom prst="rect">
            <a:avLst/>
          </a:prstGeom>
        </p:spPr>
      </p:pic>
    </p:spTree>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9"/>
            <a:ext cx="8229600" cy="4680520"/>
          </a:xfrm>
        </p:spPr>
        <p:txBody>
          <a:bodyPr/>
          <a:lstStyle/>
          <a:p>
            <a:r>
              <a:rPr lang="en-US" i="1" dirty="0" smtClean="0"/>
              <a:t>I hope you liked our school too. </a:t>
            </a:r>
            <a:endParaRPr lang="ru-RU" dirty="0"/>
          </a:p>
        </p:txBody>
      </p:sp>
      <p:sp>
        <p:nvSpPr>
          <p:cNvPr id="3" name="Заголовок 2"/>
          <p:cNvSpPr>
            <a:spLocks noGrp="1"/>
          </p:cNvSpPr>
          <p:nvPr>
            <p:ph type="title"/>
          </p:nvPr>
        </p:nvSpPr>
        <p:spPr>
          <a:xfrm>
            <a:off x="457200" y="0"/>
            <a:ext cx="8229600" cy="6525344"/>
          </a:xfrm>
        </p:spPr>
        <p:txBody>
          <a:bodyPr>
            <a:normAutofit/>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Welcome to our school!</a:t>
            </a:r>
            <a:endParaRPr lang="ru-RU" dirty="0"/>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475656" y="980728"/>
            <a:ext cx="6135400" cy="4388220"/>
          </a:xfrm>
          <a:prstGeom prst="rect">
            <a:avLst/>
          </a:prstGeom>
        </p:spPr>
      </p:pic>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i="1" dirty="0" smtClean="0"/>
              <a:t>1.</a:t>
            </a:r>
            <a:r>
              <a:rPr lang="en-US" i="1" dirty="0" smtClean="0"/>
              <a:t>The early days.</a:t>
            </a:r>
            <a:endParaRPr lang="ru-RU" dirty="0" smtClean="0"/>
          </a:p>
          <a:p>
            <a:pPr lvl="0"/>
            <a:r>
              <a:rPr lang="ru-RU" i="1" dirty="0" smtClean="0"/>
              <a:t>2. </a:t>
            </a:r>
            <a:r>
              <a:rPr lang="en-US" i="1" dirty="0" smtClean="0"/>
              <a:t>Interior.</a:t>
            </a:r>
            <a:endParaRPr lang="ru-RU" dirty="0" smtClean="0"/>
          </a:p>
          <a:p>
            <a:pPr lvl="0"/>
            <a:r>
              <a:rPr lang="ru-RU" i="1" dirty="0" smtClean="0"/>
              <a:t>3. </a:t>
            </a:r>
            <a:r>
              <a:rPr lang="en-GB" i="1" dirty="0" smtClean="0"/>
              <a:t>A new sports ground.</a:t>
            </a:r>
            <a:endParaRPr lang="ru-RU" dirty="0" smtClean="0"/>
          </a:p>
          <a:p>
            <a:pPr lvl="0"/>
            <a:r>
              <a:rPr lang="ru-RU" i="1" dirty="0" smtClean="0"/>
              <a:t>4. </a:t>
            </a:r>
            <a:r>
              <a:rPr lang="en-US" i="1" dirty="0" smtClean="0"/>
              <a:t>Our proud.</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en-US" i="1" dirty="0" smtClean="0"/>
              <a:t>Content:</a:t>
            </a:r>
            <a:r>
              <a:rPr lang="ru-RU" dirty="0" smtClean="0"/>
              <a:t/>
            </a:r>
            <a:br>
              <a:rPr lang="ru-RU" dirty="0" smtClean="0"/>
            </a:br>
            <a:endParaRPr lang="ru-RU" dirty="0"/>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одержимое 17"/>
          <p:cNvSpPr>
            <a:spLocks noGrp="1"/>
          </p:cNvSpPr>
          <p:nvPr>
            <p:ph idx="1"/>
          </p:nvPr>
        </p:nvSpPr>
        <p:spPr>
          <a:xfrm>
            <a:off x="457200" y="260648"/>
            <a:ext cx="8229600" cy="5746643"/>
          </a:xfrm>
        </p:spPr>
        <p:txBody>
          <a:bodyPr/>
          <a:lstStyle/>
          <a:p>
            <a:r>
              <a:rPr lang="en-US" i="1" dirty="0" smtClean="0"/>
              <a:t>The school number 1 was built in 1975 in </a:t>
            </a:r>
            <a:r>
              <a:rPr lang="en-US" i="1" dirty="0" err="1" smtClean="0"/>
              <a:t>Kommunar</a:t>
            </a:r>
            <a:r>
              <a:rPr lang="en-US" i="1" dirty="0" smtClean="0"/>
              <a:t>. It was the first school in this town. The age of our school is 40 years, it was built last century, but it is still the best school.</a:t>
            </a:r>
            <a:endParaRPr lang="ru-RU" dirty="0" smtClean="0"/>
          </a:p>
          <a:p>
            <a:endParaRPr lang="ru-RU" dirty="0"/>
          </a:p>
        </p:txBody>
      </p:sp>
      <p:sp>
        <p:nvSpPr>
          <p:cNvPr id="17" name="Заголовок 16"/>
          <p:cNvSpPr>
            <a:spLocks noGrp="1"/>
          </p:cNvSpPr>
          <p:nvPr>
            <p:ph type="title"/>
          </p:nvPr>
        </p:nvSpPr>
        <p:spPr>
          <a:xfrm flipV="1">
            <a:off x="457200" y="228917"/>
            <a:ext cx="8219256" cy="45719"/>
          </a:xfrm>
        </p:spPr>
        <p:txBody>
          <a:bodyPr>
            <a:normAutofit fontScale="90000"/>
          </a:bodyPr>
          <a:lstStyle/>
          <a:p>
            <a:endParaRPr lang="ru-RU" dirty="0"/>
          </a:p>
        </p:txBody>
      </p:sp>
      <p:pic>
        <p:nvPicPr>
          <p:cNvPr id="19" name="Рисунок 18"/>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907704" y="2420888"/>
            <a:ext cx="6264696" cy="3753163"/>
          </a:xfrm>
          <a:prstGeom prst="rect">
            <a:avLst/>
          </a:prstGeom>
        </p:spPr>
      </p:pic>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Our school is a four-stored building of a typical design.</a:t>
            </a:r>
            <a:endParaRPr lang="ru-RU" dirty="0" smtClean="0"/>
          </a:p>
          <a:p>
            <a:r>
              <a:rPr lang="en-US" i="1" dirty="0" smtClean="0"/>
              <a:t>The ground floor is for primary school pupils. </a:t>
            </a:r>
            <a:endParaRPr lang="ru-RU" dirty="0" smtClean="0"/>
          </a:p>
          <a:p>
            <a:pPr>
              <a:buNone/>
            </a:pPr>
            <a:r>
              <a:rPr lang="en-US" i="1" dirty="0" smtClean="0"/>
              <a:t>  The classrooms for different subjects are on the first, second and third floors. Of course, we have a big computer lab. There are a lot of modern computers in the lab. Our Chemistry, Physics and Biology labs are modern too. I like working in our labs a lot.</a:t>
            </a:r>
            <a:endParaRPr lang="ru-RU" dirty="0" smtClean="0"/>
          </a:p>
          <a:p>
            <a:r>
              <a:rPr lang="en-US" i="1" dirty="0" smtClean="0"/>
              <a:t>Most of our classrooms have computers, TV-sets, video players, so teachers show us educational </a:t>
            </a:r>
            <a:r>
              <a:rPr lang="en-US" i="1" dirty="0" err="1" smtClean="0"/>
              <a:t>programmes</a:t>
            </a:r>
            <a:r>
              <a:rPr lang="en-US" i="1" dirty="0" smtClean="0"/>
              <a:t>.</a:t>
            </a:r>
            <a:endParaRPr lang="ru-RU" dirty="0" smtClean="0"/>
          </a:p>
          <a:p>
            <a:endParaRPr lang="ru-RU" dirty="0"/>
          </a:p>
        </p:txBody>
      </p:sp>
      <p:sp>
        <p:nvSpPr>
          <p:cNvPr id="3" name="Заголовок 2"/>
          <p:cNvSpPr>
            <a:spLocks noGrp="1"/>
          </p:cNvSpPr>
          <p:nvPr>
            <p:ph type="title"/>
          </p:nvPr>
        </p:nvSpPr>
        <p:spPr>
          <a:xfrm>
            <a:off x="467544" y="0"/>
            <a:ext cx="8229600" cy="1143000"/>
          </a:xfrm>
        </p:spPr>
        <p:txBody>
          <a:bodyPr/>
          <a:lstStyle/>
          <a:p>
            <a:endParaRPr lang="ru-RU" dirty="0"/>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We have got a gym-hall with two changing-rooms: for boys and for girls. There are a lot of sport equipments in the gym-hall. In the gym-hall we have P.T. lessons. Our gym is up-to-date.</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47664" y="2492896"/>
            <a:ext cx="6585422" cy="3857147"/>
          </a:xfrm>
          <a:prstGeom prst="rect">
            <a:avLst/>
          </a:prstGeom>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If you want to eat, you will go to our canteen. We usually have breakfast and lunch in the canteen. They are always tasty and nice.</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115616" y="1988840"/>
            <a:ext cx="6776664" cy="4425560"/>
          </a:xfrm>
          <a:prstGeom prst="rect">
            <a:avLst/>
          </a:prstGeom>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There is also an assembly hall in our </a:t>
            </a:r>
            <a:r>
              <a:rPr lang="en-US" i="1" dirty="0" err="1" smtClean="0"/>
              <a:t>school.Various</a:t>
            </a:r>
            <a:r>
              <a:rPr lang="en-US" i="1" dirty="0" smtClean="0"/>
              <a:t> events are held there. School meetings and concerts take place there. There is a large stage and modern equipment for school plays and concerts. We like to spend free time in our school hall.</a:t>
            </a:r>
            <a:endParaRPr lang="ru-RU" i="1" dirty="0" smtClean="0"/>
          </a:p>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619672" y="3068960"/>
            <a:ext cx="6271028" cy="3528392"/>
          </a:xfrm>
          <a:prstGeom prst="rect">
            <a:avLst/>
          </a:prstGeom>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A new sports-ground was built nearly our school last year. There is a football field, a volleyball court, a jogging track and horizontal bars. Here on the sport ground we have our classes in physical training when the weather is fine.</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835696" y="2780928"/>
            <a:ext cx="6405007" cy="3846547"/>
          </a:xfrm>
          <a:prstGeom prst="rect">
            <a:avLst/>
          </a:prstGeom>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en-US" i="1" dirty="0" smtClean="0"/>
              <a:t>Our school has got a lot of good teachers nowadays. And many teachers had been working there for these 40 years. Many gold and silver medalists have finished our school. Here are the names of them: </a:t>
            </a:r>
            <a:endParaRPr lang="ru-RU" i="1" dirty="0" smtClean="0"/>
          </a:p>
          <a:p>
            <a:endParaRPr lang="ru-RU" dirty="0"/>
          </a:p>
        </p:txBody>
      </p:sp>
      <p:sp>
        <p:nvSpPr>
          <p:cNvPr id="3" name="Заголовок 2"/>
          <p:cNvSpPr>
            <a:spLocks noGrp="1"/>
          </p:cNvSpPr>
          <p:nvPr>
            <p:ph type="title"/>
          </p:nvPr>
        </p:nvSpPr>
        <p:spPr/>
        <p:txBody>
          <a:bodyPr/>
          <a:lstStyle/>
          <a:p>
            <a:endParaRPr lang="ru-RU"/>
          </a:p>
        </p:txBody>
      </p:sp>
      <p:pic>
        <p:nvPicPr>
          <p:cNvPr id="4" name="Рисунок 3" descr="uENgAGh6cxw.jpg"/>
          <p:cNvPicPr/>
          <p:nvPr/>
        </p:nvPicPr>
        <p:blipFill>
          <a:blip r:embed="rId2" cstate="print"/>
          <a:stretch>
            <a:fillRect/>
          </a:stretch>
        </p:blipFill>
        <p:spPr>
          <a:xfrm>
            <a:off x="1331640" y="2708920"/>
            <a:ext cx="2808312" cy="3672408"/>
          </a:xfrm>
          <a:prstGeom prst="rect">
            <a:avLst/>
          </a:prstGeom>
        </p:spPr>
      </p:pic>
      <p:pic>
        <p:nvPicPr>
          <p:cNvPr id="5" name="Рисунок 4" descr="_c3LY95xwtA.jpg"/>
          <p:cNvPicPr/>
          <p:nvPr/>
        </p:nvPicPr>
        <p:blipFill>
          <a:blip r:embed="rId3" cstate="print"/>
          <a:stretch>
            <a:fillRect/>
          </a:stretch>
        </p:blipFill>
        <p:spPr>
          <a:xfrm>
            <a:off x="5148064" y="2708920"/>
            <a:ext cx="3023810" cy="3672408"/>
          </a:xfrm>
          <a:prstGeom prst="rect">
            <a:avLst/>
          </a:prstGeom>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TotalTime>
  <Words>418</Words>
  <Application>Microsoft Office PowerPoint</Application>
  <PresentationFormat>Экран (4:3)</PresentationFormat>
  <Paragraphs>25</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Our school - 40. Happy Birthday,  dear school! </vt:lpstr>
      <vt:lpstr>Content: </vt:lpstr>
      <vt:lpstr>Слайд 3</vt:lpstr>
      <vt:lpstr>Слайд 4</vt:lpstr>
      <vt:lpstr>Слайд 5</vt:lpstr>
      <vt:lpstr>Слайд 6</vt:lpstr>
      <vt:lpstr>Слайд 7</vt:lpstr>
      <vt:lpstr>Слайд 8</vt:lpstr>
      <vt:lpstr>Слайд 9</vt:lpstr>
      <vt:lpstr>Слайд 10</vt:lpstr>
      <vt:lpstr>Слайд 11</vt:lpstr>
      <vt:lpstr>         Welcome to our school!</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school - 40. Happy Birthday, dear school!</dc:title>
  <dc:creator>Таня</dc:creator>
  <cp:lastModifiedBy>Владелец</cp:lastModifiedBy>
  <cp:revision>11</cp:revision>
  <dcterms:created xsi:type="dcterms:W3CDTF">2016-03-14T21:19:03Z</dcterms:created>
  <dcterms:modified xsi:type="dcterms:W3CDTF">2016-04-23T15:05:24Z</dcterms:modified>
</cp:coreProperties>
</file>