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5" r:id="rId3"/>
    <p:sldId id="263" r:id="rId4"/>
    <p:sldId id="264" r:id="rId5"/>
    <p:sldId id="257" r:id="rId6"/>
    <p:sldId id="258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//commons.wikimedia.org/wiki/File:Len_region_map.gif?uselang=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36912"/>
            <a:ext cx="8568952" cy="4392488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Программа эксперимента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образовательных учреждений Ленинградской области на присвоение статуса экспериментальной площадки Российской академии образования по теме: </a:t>
            </a:r>
            <a:r>
              <a:rPr lang="en-US" sz="2600" dirty="0" smtClean="0">
                <a:solidFill>
                  <a:schemeClr val="tx1"/>
                </a:solidFill>
              </a:rPr>
              <a:t/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«Создание и внедрение системы сопровождения психологической безопасности субъектов образовательного пространства Ленинградской области»</a:t>
            </a:r>
            <a:r>
              <a:rPr lang="ru-RU" sz="2600" dirty="0" smtClean="0">
                <a:solidFill>
                  <a:schemeClr val="tx1"/>
                </a:solidFill>
              </a:rPr>
              <a:t/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>2013 – 2015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Организационная основа проекта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55576" y="1628800"/>
            <a:ext cx="7848872" cy="48245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Совет развития системы образования Ленинградской области при Комитете общего и профессионального образования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Государственное автономное образовательное учреждение дополнительного профессионального образования  «Ленинградский областной институт развития образования»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Научно-исследовательская лаборатория «Психологическая культура и безопасность в образовании» ФГБОУ ВПО «Российский государственный педагогический университет им. А.И. Герцена»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ru-RU" sz="2200" dirty="0" smtClean="0"/>
              <a:t>Общеобразовательные учреждения начального, основного и общего образования Ленинградской области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96136" y="2636912"/>
            <a:ext cx="2952328" cy="17281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19256" cy="460851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Содержание проекта</a:t>
            </a:r>
            <a:r>
              <a:rPr lang="ru-RU" sz="2800" dirty="0" smtClean="0"/>
              <a:t> – разработка, внедрение и оценка эффективности системы сопровождения психологических аспектов безопасности образовательного пространства Ленинградской области,  для снижения рисков, препятствующих позитивному психическому и социальному развитию его субъектов (учеников, педагогов, родителей).</a:t>
            </a:r>
          </a:p>
          <a:p>
            <a:endParaRPr lang="ru-RU" sz="28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Информационная справка:</a:t>
            </a:r>
            <a:endParaRPr lang="ru-RU" i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395536" y="1844824"/>
            <a:ext cx="41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Ленинградская область – один из субъектов Северо-западного региона России.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Состоит из 18 муниципальных образований - 17 муниципальных районов и 1 городского округа. </a:t>
            </a:r>
          </a:p>
        </p:txBody>
      </p:sp>
      <p:pic>
        <p:nvPicPr>
          <p:cNvPr id="20482" name="Picture 2" descr="http://upload.wikimedia.org/wikipedia/commons/9/91/Len_region_map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96752"/>
            <a:ext cx="3954177" cy="257394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3645024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территории области находятся: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- 389 дошкольных,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- 359 общеобразовательных образовательных учреждений начального, основного и общего образования,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- 25 специальных (коррекционных) образовательных учреждений, в том числе 21 школа-интернат,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- 10 вечерних (сменных) школ,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- 112 учреждений дополнительного образования,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- 14 детских домов.</a:t>
            </a:r>
            <a:endParaRPr lang="ru-RU" sz="20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50547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Цель реализации проекта </a:t>
            </a:r>
            <a:r>
              <a:rPr lang="ru-RU" sz="2800" dirty="0" smtClean="0"/>
              <a:t>– создание и апробация системы сопровождения психологической безопасности субъектов образовательного пространства Ленинградской области. </a:t>
            </a:r>
          </a:p>
          <a:p>
            <a:pPr lvl="2"/>
            <a:r>
              <a:rPr lang="ru-RU" b="1" dirty="0" smtClean="0"/>
              <a:t>Объект – </a:t>
            </a:r>
            <a:r>
              <a:rPr lang="ru-RU" dirty="0" smtClean="0"/>
              <a:t>образовательное пространство Ленинградской области и его участники</a:t>
            </a:r>
          </a:p>
          <a:p>
            <a:pPr lvl="2"/>
            <a:r>
              <a:rPr lang="ru-RU" b="1" dirty="0" smtClean="0"/>
              <a:t>Предмет – </a:t>
            </a:r>
            <a:r>
              <a:rPr lang="ru-RU" dirty="0" smtClean="0"/>
              <a:t>система сопровождения субъектов образовательного пространства Ленинградской области, обеспечивающая их психологическую безопасность и создающая психолого-педагогические условия, развивающие и формирующие сопротивляемость деструктивным воздействиям социальной среды.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 предположение: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dirty="0" smtClean="0"/>
              <a:t>проектирование и моделирование образовательного пространства Ленинградской области, обладающего высоким уровнем психологической безопасности для его субъектов, будет способствовать снижению рисков, препятствующих позитивному психическому и социальному развитию личности:</a:t>
            </a:r>
          </a:p>
          <a:p>
            <a:pPr lvl="1"/>
            <a:r>
              <a:rPr lang="ru-RU" dirty="0" smtClean="0"/>
              <a:t>риска саморазрушающего поведения (употребления психоактивных веществ, аутоагрессивного поведения);</a:t>
            </a:r>
          </a:p>
          <a:p>
            <a:pPr lvl="1"/>
            <a:r>
              <a:rPr lang="ru-RU" dirty="0" smtClean="0"/>
              <a:t>конфликтной напряженности и ксенофобии;</a:t>
            </a:r>
          </a:p>
          <a:p>
            <a:pPr lvl="1"/>
            <a:r>
              <a:rPr lang="ru-RU" dirty="0" smtClean="0"/>
              <a:t>риска совершения насильственных и агрессивных действий, направленных на других.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проведения эксперимента: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800" u="sng" dirty="0" smtClean="0"/>
              <a:t>Первый этап: Теоретико-методологический</a:t>
            </a:r>
            <a:r>
              <a:rPr lang="ru-RU" sz="2800" dirty="0" smtClean="0"/>
              <a:t> (2013г.) </a:t>
            </a:r>
          </a:p>
          <a:p>
            <a:pPr lvl="1"/>
            <a:r>
              <a:rPr lang="ru-RU" sz="2000" dirty="0" smtClean="0"/>
              <a:t>Концепция, модель, пакет диагностических методик и системы экспертной оценки.</a:t>
            </a:r>
          </a:p>
          <a:p>
            <a:r>
              <a:rPr lang="ru-RU" sz="2800" u="sng" dirty="0" smtClean="0"/>
              <a:t>Второй этап: Научно-практический</a:t>
            </a:r>
            <a:r>
              <a:rPr lang="ru-RU" sz="2800" dirty="0" smtClean="0"/>
              <a:t> (2014г.)</a:t>
            </a:r>
          </a:p>
          <a:p>
            <a:pPr lvl="1"/>
            <a:r>
              <a:rPr lang="ru-RU" sz="2000" dirty="0" smtClean="0"/>
              <a:t>Технология сопровождения, внедрение технологической модели.</a:t>
            </a:r>
          </a:p>
          <a:p>
            <a:r>
              <a:rPr lang="ru-RU" sz="2800" u="sng" dirty="0" smtClean="0"/>
              <a:t>Третий этап: Научно-методический (2015г.)</a:t>
            </a:r>
            <a:endParaRPr lang="ru-RU" sz="2800" dirty="0" smtClean="0"/>
          </a:p>
          <a:p>
            <a:pPr lvl="1"/>
            <a:r>
              <a:rPr lang="ru-RU" sz="2000" dirty="0" smtClean="0"/>
              <a:t>Анализ и обобщение практического опыта, методические рекомендации для руководителей и специалистов системы образования, учебный план программы повышения квалификации.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Прогнозируемые результаты: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ru-RU" sz="1800" dirty="0" smtClean="0"/>
              <a:t>Научно-теоретическое обоснование системы сопровождения психологической безопасности субъектов образовательного пространства Ленинградской области.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/>
              <a:t>Концепция сопровождения психологической безопасности субъектов образовательного пространства Ленинградской области.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/>
              <a:t>Технологическая модель сопровождения психологической безопасности субъектов образовательного пространства Ленинградской области с описанием психолого-педагогических технологий формирующего воздействия.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/>
              <a:t>Научно-методические рекомендации по внедрению системы сопровождения психологической безопасности субъектов образовательного пространства Ленинградской области.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/>
              <a:t>Учебный план образовательной программы повышения квалификации специалистов системы образования по вопросам психологической безопасности субъектов образовательного пространства региона.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/>
              <a:t>Научные и научно-методические публикации участников опытно-экспериментальной работы.</a:t>
            </a:r>
          </a:p>
          <a:p>
            <a:pPr algn="just"/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19898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i="1" dirty="0" smtClean="0"/>
              <a:t>Контактная информация: Баева Ирина Александровна, доктор психологических наук, профессор, член-корреспондент РАО, </a:t>
            </a:r>
            <a:r>
              <a:rPr lang="en-US" sz="2000" i="1" dirty="0" smtClean="0"/>
              <a:t>e</a:t>
            </a:r>
            <a:r>
              <a:rPr lang="ru-RU" sz="2000" i="1" dirty="0" smtClean="0"/>
              <a:t>-</a:t>
            </a:r>
            <a:r>
              <a:rPr lang="en-US" sz="2000" i="1" dirty="0" smtClean="0"/>
              <a:t>mail</a:t>
            </a:r>
            <a:r>
              <a:rPr lang="ru-RU" sz="2000" i="1" dirty="0" smtClean="0"/>
              <a:t>: </a:t>
            </a:r>
            <a:r>
              <a:rPr lang="en-US" sz="2000" i="1" dirty="0" smtClean="0"/>
              <a:t>irinabaeva@mail.ru</a:t>
            </a:r>
            <a:endParaRPr lang="ru-RU" sz="2000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Благодарим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199</TotalTime>
  <Words>420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Программа эксперимента  образовательных учреждений Ленинградской области на присвоение статуса экспериментальной площадки Российской академии образования по теме:  «Создание и внедрение системы сопровождения психологической безопасности субъектов образовательного пространства Ленинградской области» 2013 – 2015</vt:lpstr>
      <vt:lpstr>Организационная основа проекта</vt:lpstr>
      <vt:lpstr>Слайд 3</vt:lpstr>
      <vt:lpstr>Информационная справка:</vt:lpstr>
      <vt:lpstr>Слайд 5</vt:lpstr>
      <vt:lpstr>Основное предположение:</vt:lpstr>
      <vt:lpstr>Этапы проведения эксперимента:</vt:lpstr>
      <vt:lpstr>Прогнозируемые результаты: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эксперимента  образовательных учреждений Ленинградской области на присвоение статуса экспериментальной площадки Российской академии образования по теме: «Создание и внедрение системы сопровождения психологической безопасности субъектов образовательного пространства Ленинградской области»</dc:title>
  <dc:creator>Гаязова Лариса Альфисовна</dc:creator>
  <cp:lastModifiedBy>Владелец</cp:lastModifiedBy>
  <cp:revision>18</cp:revision>
  <dcterms:created xsi:type="dcterms:W3CDTF">2013-04-17T08:38:39Z</dcterms:created>
  <dcterms:modified xsi:type="dcterms:W3CDTF">2014-12-12T16:20:17Z</dcterms:modified>
</cp:coreProperties>
</file>