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76" r:id="rId7"/>
    <p:sldId id="271" r:id="rId8"/>
    <p:sldId id="273" r:id="rId9"/>
    <p:sldId id="263" r:id="rId10"/>
    <p:sldId id="264" r:id="rId11"/>
    <p:sldId id="260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8" autoAdjust="0"/>
    <p:restoredTop sz="94660"/>
  </p:normalViewPr>
  <p:slideViewPr>
    <p:cSldViewPr>
      <p:cViewPr>
        <p:scale>
          <a:sx n="70" d="100"/>
          <a:sy n="70" d="100"/>
        </p:scale>
        <p:origin x="-219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98E2DC-1CFE-419C-9940-110BC1FB2D5D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58C305-8EA6-4AF4-999C-7624F5683080}">
      <dgm:prSet phldrT="[Текст]" custT="1"/>
      <dgm:spPr/>
      <dgm:t>
        <a:bodyPr/>
        <a:lstStyle/>
        <a:p>
          <a:r>
            <a:rPr lang="ru-RU" sz="1400" b="1" i="1" dirty="0" smtClean="0"/>
            <a:t>ФАКТОРЫ РИСКА</a:t>
          </a:r>
          <a:endParaRPr lang="ru-RU" sz="1400" b="1" i="1" dirty="0"/>
        </a:p>
      </dgm:t>
    </dgm:pt>
    <dgm:pt modelId="{3600F043-4696-4787-99A6-67836355738A}" type="parTrans" cxnId="{4F310C10-36B4-4A36-96E0-37FC2065B1C4}">
      <dgm:prSet/>
      <dgm:spPr/>
      <dgm:t>
        <a:bodyPr/>
        <a:lstStyle/>
        <a:p>
          <a:endParaRPr lang="ru-RU" sz="1400"/>
        </a:p>
      </dgm:t>
    </dgm:pt>
    <dgm:pt modelId="{E32B2E2F-7B40-4163-9C8F-4BC33A17359B}" type="sibTrans" cxnId="{4F310C10-36B4-4A36-96E0-37FC2065B1C4}">
      <dgm:prSet/>
      <dgm:spPr/>
      <dgm:t>
        <a:bodyPr/>
        <a:lstStyle/>
        <a:p>
          <a:endParaRPr lang="ru-RU" sz="1400"/>
        </a:p>
      </dgm:t>
    </dgm:pt>
    <dgm:pt modelId="{063FF180-DB2A-4DC0-9AA3-4CA855B1F74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Наличие социальных проблем, преобразующихся в непосредственные риски благополучию и развитию детей и подростков в образовательной среде школы. </a:t>
          </a:r>
          <a:endParaRPr lang="ru-RU" sz="1400" dirty="0"/>
        </a:p>
      </dgm:t>
    </dgm:pt>
    <dgm:pt modelId="{AFDF3A5E-7F72-446B-ADEC-8A5FCCF598D8}" type="parTrans" cxnId="{464FE6BA-C2A9-414F-9644-73F50B11D45F}">
      <dgm:prSet/>
      <dgm:spPr/>
      <dgm:t>
        <a:bodyPr/>
        <a:lstStyle/>
        <a:p>
          <a:endParaRPr lang="ru-RU" sz="1400"/>
        </a:p>
      </dgm:t>
    </dgm:pt>
    <dgm:pt modelId="{FD9F2201-EF1A-4935-B676-1B7547BC5ED3}" type="sibTrans" cxnId="{464FE6BA-C2A9-414F-9644-73F50B11D45F}">
      <dgm:prSet/>
      <dgm:spPr/>
      <dgm:t>
        <a:bodyPr/>
        <a:lstStyle/>
        <a:p>
          <a:endParaRPr lang="ru-RU" sz="1400"/>
        </a:p>
      </dgm:t>
    </dgm:pt>
    <dgm:pt modelId="{5F139E96-479D-47DC-97A1-6C91C89BBAB0}">
      <dgm:prSet phldrT="[Текст]" custT="1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dirty="0"/>
        </a:p>
      </dgm:t>
    </dgm:pt>
    <dgm:pt modelId="{7C17DE30-57CA-44EA-AF69-985F60EBC655}" type="parTrans" cxnId="{AF086BA5-E4D7-4F9A-98B9-03624E0D8DFF}">
      <dgm:prSet/>
      <dgm:spPr/>
      <dgm:t>
        <a:bodyPr/>
        <a:lstStyle/>
        <a:p>
          <a:endParaRPr lang="ru-RU" sz="1400"/>
        </a:p>
      </dgm:t>
    </dgm:pt>
    <dgm:pt modelId="{D54848C7-1263-45A7-AC21-C8AFDDD6ACF7}" type="sibTrans" cxnId="{AF086BA5-E4D7-4F9A-98B9-03624E0D8DFF}">
      <dgm:prSet/>
      <dgm:spPr/>
      <dgm:t>
        <a:bodyPr/>
        <a:lstStyle/>
        <a:p>
          <a:endParaRPr lang="ru-RU" sz="1400"/>
        </a:p>
      </dgm:t>
    </dgm:pt>
    <dgm:pt modelId="{DAA30047-4D9B-4D4D-B998-7626E8012E7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Отсутствие междисциплинарных исследований, направленных на выработку комплексных подходов к обеспечению безопасности образовательной среды с учетом активности субъектов образования. </a:t>
          </a:r>
          <a:endParaRPr lang="ru-RU" sz="1400" dirty="0"/>
        </a:p>
      </dgm:t>
    </dgm:pt>
    <dgm:pt modelId="{A0EEC80C-6DD3-469E-A7AC-99C9C01A8F73}" type="parTrans" cxnId="{73AC35D4-F0D4-4823-BCB9-EB824E01586C}">
      <dgm:prSet/>
      <dgm:spPr/>
      <dgm:t>
        <a:bodyPr/>
        <a:lstStyle/>
        <a:p>
          <a:endParaRPr lang="ru-RU" sz="1400"/>
        </a:p>
      </dgm:t>
    </dgm:pt>
    <dgm:pt modelId="{46C41CD1-9970-4983-AAB5-ADD89126EF50}" type="sibTrans" cxnId="{73AC35D4-F0D4-4823-BCB9-EB824E01586C}">
      <dgm:prSet/>
      <dgm:spPr/>
      <dgm:t>
        <a:bodyPr/>
        <a:lstStyle/>
        <a:p>
          <a:endParaRPr lang="ru-RU" sz="1400"/>
        </a:p>
      </dgm:t>
    </dgm:pt>
    <dgm:pt modelId="{044D3C8B-DB22-4E64-A97D-E82795B1D3C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Недостаточно ясные схемы взаимодействия </a:t>
          </a:r>
          <a:r>
            <a:rPr lang="ru-RU" sz="1400" i="0" dirty="0" smtClean="0"/>
            <a:t>специалистов,</a:t>
          </a:r>
          <a:r>
            <a:rPr lang="ru-RU" sz="1400" dirty="0" smtClean="0"/>
            <a:t> обеспечивающие различные аспекты безопасности образовательной среды. </a:t>
          </a:r>
          <a:endParaRPr lang="ru-RU" sz="1400" dirty="0"/>
        </a:p>
      </dgm:t>
    </dgm:pt>
    <dgm:pt modelId="{87842DF3-A8F3-47FE-8B1A-CAE22F75B903}" type="parTrans" cxnId="{2DC164B7-DE67-47BF-A69E-00BFD4E27CC8}">
      <dgm:prSet/>
      <dgm:spPr/>
      <dgm:t>
        <a:bodyPr/>
        <a:lstStyle/>
        <a:p>
          <a:endParaRPr lang="ru-RU" sz="1400"/>
        </a:p>
      </dgm:t>
    </dgm:pt>
    <dgm:pt modelId="{5665E7B8-EE2B-49C5-8532-12E87898E1A5}" type="sibTrans" cxnId="{2DC164B7-DE67-47BF-A69E-00BFD4E27CC8}">
      <dgm:prSet/>
      <dgm:spPr/>
      <dgm:t>
        <a:bodyPr/>
        <a:lstStyle/>
        <a:p>
          <a:endParaRPr lang="ru-RU" sz="1400"/>
        </a:p>
      </dgm:t>
    </dgm:pt>
    <dgm:pt modelId="{FA6467AA-738B-414D-AE79-4E19CE62B03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Уязвимость детей и подростков воздействию рисков нарушения безопасности в образовательной среде школы. </a:t>
          </a:r>
          <a:endParaRPr lang="ru-RU" sz="1400" dirty="0"/>
        </a:p>
      </dgm:t>
    </dgm:pt>
    <dgm:pt modelId="{00B01ADC-091C-4ED5-8B9C-897324045D7F}" type="parTrans" cxnId="{423F74D5-188F-4F95-8B22-49714512A1BD}">
      <dgm:prSet/>
      <dgm:spPr/>
      <dgm:t>
        <a:bodyPr/>
        <a:lstStyle/>
        <a:p>
          <a:endParaRPr lang="ru-RU" sz="1400"/>
        </a:p>
      </dgm:t>
    </dgm:pt>
    <dgm:pt modelId="{908E361E-7D2A-4A8F-BD65-9A755DA6211B}" type="sibTrans" cxnId="{423F74D5-188F-4F95-8B22-49714512A1BD}">
      <dgm:prSet/>
      <dgm:spPr/>
      <dgm:t>
        <a:bodyPr/>
        <a:lstStyle/>
        <a:p>
          <a:endParaRPr lang="ru-RU" sz="1400"/>
        </a:p>
      </dgm:t>
    </dgm:pt>
    <dgm:pt modelId="{EB4FFB9C-C038-422A-AA05-AFA50A8BBE45}" type="pres">
      <dgm:prSet presAssocID="{3C98E2DC-1CFE-419C-9940-110BC1FB2D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ADECAA-EB24-4BA1-9F34-1252AC5724D2}" type="pres">
      <dgm:prSet presAssocID="{3C98E2DC-1CFE-419C-9940-110BC1FB2D5D}" presName="tSp" presStyleCnt="0"/>
      <dgm:spPr/>
      <dgm:t>
        <a:bodyPr/>
        <a:lstStyle/>
        <a:p>
          <a:endParaRPr lang="ru-RU"/>
        </a:p>
      </dgm:t>
    </dgm:pt>
    <dgm:pt modelId="{14F928E7-17B4-4463-9CA5-EE9B9B657A07}" type="pres">
      <dgm:prSet presAssocID="{3C98E2DC-1CFE-419C-9940-110BC1FB2D5D}" presName="bSp" presStyleCnt="0"/>
      <dgm:spPr/>
      <dgm:t>
        <a:bodyPr/>
        <a:lstStyle/>
        <a:p>
          <a:endParaRPr lang="ru-RU"/>
        </a:p>
      </dgm:t>
    </dgm:pt>
    <dgm:pt modelId="{1B50B776-E586-4F8D-A569-B5D7BDB0777F}" type="pres">
      <dgm:prSet presAssocID="{3C98E2DC-1CFE-419C-9940-110BC1FB2D5D}" presName="process" presStyleCnt="0"/>
      <dgm:spPr/>
      <dgm:t>
        <a:bodyPr/>
        <a:lstStyle/>
        <a:p>
          <a:endParaRPr lang="ru-RU"/>
        </a:p>
      </dgm:t>
    </dgm:pt>
    <dgm:pt modelId="{6DDF82BE-C251-4398-81E7-FF27AB2B20E6}" type="pres">
      <dgm:prSet presAssocID="{7858C305-8EA6-4AF4-999C-7624F5683080}" presName="composite1" presStyleCnt="0"/>
      <dgm:spPr/>
      <dgm:t>
        <a:bodyPr/>
        <a:lstStyle/>
        <a:p>
          <a:endParaRPr lang="ru-RU"/>
        </a:p>
      </dgm:t>
    </dgm:pt>
    <dgm:pt modelId="{292171DA-E5D8-4FBB-A140-5F29966ED90E}" type="pres">
      <dgm:prSet presAssocID="{7858C305-8EA6-4AF4-999C-7624F5683080}" presName="dummyNode1" presStyleLbl="node1" presStyleIdx="0" presStyleCnt="1"/>
      <dgm:spPr/>
      <dgm:t>
        <a:bodyPr/>
        <a:lstStyle/>
        <a:p>
          <a:endParaRPr lang="ru-RU"/>
        </a:p>
      </dgm:t>
    </dgm:pt>
    <dgm:pt modelId="{C21F92C3-F7A3-4F7B-8F39-0F9BAF1FD9CE}" type="pres">
      <dgm:prSet presAssocID="{7858C305-8EA6-4AF4-999C-7624F5683080}" presName="childNode1" presStyleLbl="bgAcc1" presStyleIdx="0" presStyleCnt="1" custScaleX="121247" custScaleY="198445" custLinFactNeighborX="5602" custLinFactNeighborY="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2DCBE-D60D-4190-B41D-F89B88D3C9F0}" type="pres">
      <dgm:prSet presAssocID="{7858C305-8EA6-4AF4-999C-7624F5683080}" presName="childNode1tx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2805B4-A683-4D4A-9075-2820706FE136}" type="pres">
      <dgm:prSet presAssocID="{7858C305-8EA6-4AF4-999C-7624F5683080}" presName="parentNode1" presStyleLbl="node1" presStyleIdx="0" presStyleCnt="1" custScaleX="110764" custScaleY="47392" custLinFactNeighborX="-12163" custLinFactNeighborY="879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B95F2-00B8-4524-B35C-7A886D5EAC67}" type="pres">
      <dgm:prSet presAssocID="{7858C305-8EA6-4AF4-999C-7624F5683080}" presName="connSite1" presStyleCnt="0"/>
      <dgm:spPr/>
      <dgm:t>
        <a:bodyPr/>
        <a:lstStyle/>
        <a:p>
          <a:endParaRPr lang="ru-RU"/>
        </a:p>
      </dgm:t>
    </dgm:pt>
  </dgm:ptLst>
  <dgm:cxnLst>
    <dgm:cxn modelId="{2DC164B7-DE67-47BF-A69E-00BFD4E27CC8}" srcId="{7858C305-8EA6-4AF4-999C-7624F5683080}" destId="{044D3C8B-DB22-4E64-A97D-E82795B1D3C8}" srcOrd="2" destOrd="0" parTransId="{87842DF3-A8F3-47FE-8B1A-CAE22F75B903}" sibTransId="{5665E7B8-EE2B-49C5-8532-12E87898E1A5}"/>
    <dgm:cxn modelId="{33D4F5B5-FF25-412F-9FE3-27A569ACCD13}" type="presOf" srcId="{5F139E96-479D-47DC-97A1-6C91C89BBAB0}" destId="{52E2DCBE-D60D-4190-B41D-F89B88D3C9F0}" srcOrd="1" destOrd="4" presId="urn:microsoft.com/office/officeart/2005/8/layout/hProcess4"/>
    <dgm:cxn modelId="{EA570C52-0E63-4CF5-B176-EC4D0AA6006E}" type="presOf" srcId="{5F139E96-479D-47DC-97A1-6C91C89BBAB0}" destId="{C21F92C3-F7A3-4F7B-8F39-0F9BAF1FD9CE}" srcOrd="0" destOrd="4" presId="urn:microsoft.com/office/officeart/2005/8/layout/hProcess4"/>
    <dgm:cxn modelId="{3D41C956-907D-4A87-99A3-6FCABB758D46}" type="presOf" srcId="{DAA30047-4D9B-4D4D-B998-7626E8012E7E}" destId="{52E2DCBE-D60D-4190-B41D-F89B88D3C9F0}" srcOrd="1" destOrd="3" presId="urn:microsoft.com/office/officeart/2005/8/layout/hProcess4"/>
    <dgm:cxn modelId="{049299E1-E994-4742-BD9F-404A930E359B}" type="presOf" srcId="{044D3C8B-DB22-4E64-A97D-E82795B1D3C8}" destId="{C21F92C3-F7A3-4F7B-8F39-0F9BAF1FD9CE}" srcOrd="0" destOrd="2" presId="urn:microsoft.com/office/officeart/2005/8/layout/hProcess4"/>
    <dgm:cxn modelId="{73AC35D4-F0D4-4823-BCB9-EB824E01586C}" srcId="{7858C305-8EA6-4AF4-999C-7624F5683080}" destId="{DAA30047-4D9B-4D4D-B998-7626E8012E7E}" srcOrd="3" destOrd="0" parTransId="{A0EEC80C-6DD3-469E-A7AC-99C9C01A8F73}" sibTransId="{46C41CD1-9970-4983-AAB5-ADD89126EF50}"/>
    <dgm:cxn modelId="{D584DFA8-45D3-4FE9-815F-C758AD59B7A6}" type="presOf" srcId="{FA6467AA-738B-414D-AE79-4E19CE62B03C}" destId="{C21F92C3-F7A3-4F7B-8F39-0F9BAF1FD9CE}" srcOrd="0" destOrd="1" presId="urn:microsoft.com/office/officeart/2005/8/layout/hProcess4"/>
    <dgm:cxn modelId="{72BE724E-A3C5-404C-A9F4-8DBA5D8B8A77}" type="presOf" srcId="{DAA30047-4D9B-4D4D-B998-7626E8012E7E}" destId="{C21F92C3-F7A3-4F7B-8F39-0F9BAF1FD9CE}" srcOrd="0" destOrd="3" presId="urn:microsoft.com/office/officeart/2005/8/layout/hProcess4"/>
    <dgm:cxn modelId="{464FE6BA-C2A9-414F-9644-73F50B11D45F}" srcId="{7858C305-8EA6-4AF4-999C-7624F5683080}" destId="{063FF180-DB2A-4DC0-9AA3-4CA855B1F742}" srcOrd="0" destOrd="0" parTransId="{AFDF3A5E-7F72-446B-ADEC-8A5FCCF598D8}" sibTransId="{FD9F2201-EF1A-4935-B676-1B7547BC5ED3}"/>
    <dgm:cxn modelId="{4F310C10-36B4-4A36-96E0-37FC2065B1C4}" srcId="{3C98E2DC-1CFE-419C-9940-110BC1FB2D5D}" destId="{7858C305-8EA6-4AF4-999C-7624F5683080}" srcOrd="0" destOrd="0" parTransId="{3600F043-4696-4787-99A6-67836355738A}" sibTransId="{E32B2E2F-7B40-4163-9C8F-4BC33A17359B}"/>
    <dgm:cxn modelId="{EAC03276-B900-4014-B763-894411E11222}" type="presOf" srcId="{FA6467AA-738B-414D-AE79-4E19CE62B03C}" destId="{52E2DCBE-D60D-4190-B41D-F89B88D3C9F0}" srcOrd="1" destOrd="1" presId="urn:microsoft.com/office/officeart/2005/8/layout/hProcess4"/>
    <dgm:cxn modelId="{29E85508-E173-471D-AACA-0EE2B39CC3DF}" type="presOf" srcId="{3C98E2DC-1CFE-419C-9940-110BC1FB2D5D}" destId="{EB4FFB9C-C038-422A-AA05-AFA50A8BBE45}" srcOrd="0" destOrd="0" presId="urn:microsoft.com/office/officeart/2005/8/layout/hProcess4"/>
    <dgm:cxn modelId="{805F5ED7-EF1E-463D-8B24-0DC65D613E61}" type="presOf" srcId="{7858C305-8EA6-4AF4-999C-7624F5683080}" destId="{7A2805B4-A683-4D4A-9075-2820706FE136}" srcOrd="0" destOrd="0" presId="urn:microsoft.com/office/officeart/2005/8/layout/hProcess4"/>
    <dgm:cxn modelId="{BBDBC0A1-0B39-46B4-90FB-B24AECB0FF44}" type="presOf" srcId="{063FF180-DB2A-4DC0-9AA3-4CA855B1F742}" destId="{52E2DCBE-D60D-4190-B41D-F89B88D3C9F0}" srcOrd="1" destOrd="0" presId="urn:microsoft.com/office/officeart/2005/8/layout/hProcess4"/>
    <dgm:cxn modelId="{69106720-3364-4D32-AB52-EC49085FDB8E}" type="presOf" srcId="{063FF180-DB2A-4DC0-9AA3-4CA855B1F742}" destId="{C21F92C3-F7A3-4F7B-8F39-0F9BAF1FD9CE}" srcOrd="0" destOrd="0" presId="urn:microsoft.com/office/officeart/2005/8/layout/hProcess4"/>
    <dgm:cxn modelId="{423F74D5-188F-4F95-8B22-49714512A1BD}" srcId="{7858C305-8EA6-4AF4-999C-7624F5683080}" destId="{FA6467AA-738B-414D-AE79-4E19CE62B03C}" srcOrd="1" destOrd="0" parTransId="{00B01ADC-091C-4ED5-8B9C-897324045D7F}" sibTransId="{908E361E-7D2A-4A8F-BD65-9A755DA6211B}"/>
    <dgm:cxn modelId="{AF086BA5-E4D7-4F9A-98B9-03624E0D8DFF}" srcId="{7858C305-8EA6-4AF4-999C-7624F5683080}" destId="{5F139E96-479D-47DC-97A1-6C91C89BBAB0}" srcOrd="4" destOrd="0" parTransId="{7C17DE30-57CA-44EA-AF69-985F60EBC655}" sibTransId="{D54848C7-1263-45A7-AC21-C8AFDDD6ACF7}"/>
    <dgm:cxn modelId="{3D68A55D-4E2B-4331-BE93-B63CB6B1659A}" type="presOf" srcId="{044D3C8B-DB22-4E64-A97D-E82795B1D3C8}" destId="{52E2DCBE-D60D-4190-B41D-F89B88D3C9F0}" srcOrd="1" destOrd="2" presId="urn:microsoft.com/office/officeart/2005/8/layout/hProcess4"/>
    <dgm:cxn modelId="{1D47DDFD-C1E4-4BFB-8FC7-15124299640E}" type="presParOf" srcId="{EB4FFB9C-C038-422A-AA05-AFA50A8BBE45}" destId="{CCADECAA-EB24-4BA1-9F34-1252AC5724D2}" srcOrd="0" destOrd="0" presId="urn:microsoft.com/office/officeart/2005/8/layout/hProcess4"/>
    <dgm:cxn modelId="{F333BE7F-33B3-4F4A-B1E1-6B40F4A007F4}" type="presParOf" srcId="{EB4FFB9C-C038-422A-AA05-AFA50A8BBE45}" destId="{14F928E7-17B4-4463-9CA5-EE9B9B657A07}" srcOrd="1" destOrd="0" presId="urn:microsoft.com/office/officeart/2005/8/layout/hProcess4"/>
    <dgm:cxn modelId="{9C0E4150-9FCF-4FE9-A7F1-562E432DED6B}" type="presParOf" srcId="{EB4FFB9C-C038-422A-AA05-AFA50A8BBE45}" destId="{1B50B776-E586-4F8D-A569-B5D7BDB0777F}" srcOrd="2" destOrd="0" presId="urn:microsoft.com/office/officeart/2005/8/layout/hProcess4"/>
    <dgm:cxn modelId="{9ACFAA33-EECF-438E-A077-09857DC5F09B}" type="presParOf" srcId="{1B50B776-E586-4F8D-A569-B5D7BDB0777F}" destId="{6DDF82BE-C251-4398-81E7-FF27AB2B20E6}" srcOrd="0" destOrd="0" presId="urn:microsoft.com/office/officeart/2005/8/layout/hProcess4"/>
    <dgm:cxn modelId="{6A401E34-021B-41DA-8BE7-774B95374E5A}" type="presParOf" srcId="{6DDF82BE-C251-4398-81E7-FF27AB2B20E6}" destId="{292171DA-E5D8-4FBB-A140-5F29966ED90E}" srcOrd="0" destOrd="0" presId="urn:microsoft.com/office/officeart/2005/8/layout/hProcess4"/>
    <dgm:cxn modelId="{11183FD6-6CB0-433F-878F-7696CE5FCBEE}" type="presParOf" srcId="{6DDF82BE-C251-4398-81E7-FF27AB2B20E6}" destId="{C21F92C3-F7A3-4F7B-8F39-0F9BAF1FD9CE}" srcOrd="1" destOrd="0" presId="urn:microsoft.com/office/officeart/2005/8/layout/hProcess4"/>
    <dgm:cxn modelId="{5A24DAD3-9EDC-4E09-AE41-CE8C46B7E685}" type="presParOf" srcId="{6DDF82BE-C251-4398-81E7-FF27AB2B20E6}" destId="{52E2DCBE-D60D-4190-B41D-F89B88D3C9F0}" srcOrd="2" destOrd="0" presId="urn:microsoft.com/office/officeart/2005/8/layout/hProcess4"/>
    <dgm:cxn modelId="{CD4E766D-391E-4610-8AEE-BA6DC6DC1F5F}" type="presParOf" srcId="{6DDF82BE-C251-4398-81E7-FF27AB2B20E6}" destId="{7A2805B4-A683-4D4A-9075-2820706FE136}" srcOrd="3" destOrd="0" presId="urn:microsoft.com/office/officeart/2005/8/layout/hProcess4"/>
    <dgm:cxn modelId="{5EA17C70-8B0A-44D7-BF50-6683EE912D56}" type="presParOf" srcId="{6DDF82BE-C251-4398-81E7-FF27AB2B20E6}" destId="{640B95F2-00B8-4524-B35C-7A886D5EAC6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310BEEA-8BE5-4145-88C7-28D45493F7E1}" type="doc">
      <dgm:prSet loTypeId="urn:microsoft.com/office/officeart/2005/8/layout/hProcess7#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1057018-55E2-4E55-9CC4-225A61536891}">
      <dgm:prSet phldrT="[Текст]"/>
      <dgm:spPr/>
      <dgm:t>
        <a:bodyPr/>
        <a:lstStyle/>
        <a:p>
          <a:r>
            <a:rPr lang="ru-RU" dirty="0" smtClean="0"/>
            <a:t>Задачи: </a:t>
          </a:r>
          <a:endParaRPr lang="ru-RU" dirty="0"/>
        </a:p>
      </dgm:t>
    </dgm:pt>
    <dgm:pt modelId="{E37D45E0-4AF8-42F5-AD05-07C3D1A65AC0}" type="parTrans" cxnId="{5FD2F8D1-D7D0-461E-97AC-61A7C5E1766A}">
      <dgm:prSet/>
      <dgm:spPr/>
      <dgm:t>
        <a:bodyPr/>
        <a:lstStyle/>
        <a:p>
          <a:endParaRPr lang="ru-RU"/>
        </a:p>
      </dgm:t>
    </dgm:pt>
    <dgm:pt modelId="{83523A2F-9DDB-4E43-BD39-99DD3907CAD9}" type="sibTrans" cxnId="{5FD2F8D1-D7D0-461E-97AC-61A7C5E1766A}">
      <dgm:prSet/>
      <dgm:spPr/>
      <dgm:t>
        <a:bodyPr/>
        <a:lstStyle/>
        <a:p>
          <a:endParaRPr lang="ru-RU"/>
        </a:p>
      </dgm:t>
    </dgm:pt>
    <dgm:pt modelId="{74A47813-D707-4FDA-9B4A-4163949C2F75}">
      <dgm:prSet phldrT="[Текст]" custT="1"/>
      <dgm:spPr/>
      <dgm:t>
        <a:bodyPr/>
        <a:lstStyle/>
        <a:p>
          <a:r>
            <a:rPr lang="ru-RU" sz="1200" dirty="0" smtClean="0"/>
            <a:t>3.1. Анализ и обобщение практического опыта применения технологии обеспечения сопровождения психологической безопасности субъектов образовательного пространства Ленинградской области. </a:t>
          </a:r>
          <a:endParaRPr lang="ru-RU" sz="1200" dirty="0"/>
        </a:p>
      </dgm:t>
    </dgm:pt>
    <dgm:pt modelId="{5260CD7F-76F6-4B67-ABC2-881B1279F886}" type="parTrans" cxnId="{FAE74DD6-BE85-4F5F-B8EB-1292E19D3934}">
      <dgm:prSet/>
      <dgm:spPr/>
      <dgm:t>
        <a:bodyPr/>
        <a:lstStyle/>
        <a:p>
          <a:endParaRPr lang="ru-RU"/>
        </a:p>
      </dgm:t>
    </dgm:pt>
    <dgm:pt modelId="{38128193-9911-47C6-B502-81942A6D2EED}" type="sibTrans" cxnId="{FAE74DD6-BE85-4F5F-B8EB-1292E19D3934}">
      <dgm:prSet/>
      <dgm:spPr/>
      <dgm:t>
        <a:bodyPr/>
        <a:lstStyle/>
        <a:p>
          <a:endParaRPr lang="ru-RU"/>
        </a:p>
      </dgm:t>
    </dgm:pt>
    <dgm:pt modelId="{9C4C2E03-A7ED-477B-801D-6F596983154B}">
      <dgm:prSet phldrT="[Текст]"/>
      <dgm:spPr/>
      <dgm:t>
        <a:bodyPr/>
        <a:lstStyle/>
        <a:p>
          <a:r>
            <a:rPr lang="ru-RU" dirty="0" smtClean="0"/>
            <a:t>Результаты: </a:t>
          </a:r>
          <a:endParaRPr lang="ru-RU" dirty="0"/>
        </a:p>
      </dgm:t>
    </dgm:pt>
    <dgm:pt modelId="{8546FE77-114C-4275-BAA5-22A7E4AD83FA}" type="parTrans" cxnId="{5C238DC5-6099-4D2E-A430-F4B83AC6AC57}">
      <dgm:prSet/>
      <dgm:spPr/>
      <dgm:t>
        <a:bodyPr/>
        <a:lstStyle/>
        <a:p>
          <a:endParaRPr lang="ru-RU"/>
        </a:p>
      </dgm:t>
    </dgm:pt>
    <dgm:pt modelId="{F9E9D562-CCF2-4949-9785-781E5F05645F}" type="sibTrans" cxnId="{5C238DC5-6099-4D2E-A430-F4B83AC6AC57}">
      <dgm:prSet/>
      <dgm:spPr/>
      <dgm:t>
        <a:bodyPr/>
        <a:lstStyle/>
        <a:p>
          <a:endParaRPr lang="ru-RU"/>
        </a:p>
      </dgm:t>
    </dgm:pt>
    <dgm:pt modelId="{7FA918F5-AD68-4D98-B5A0-68521D3C84F6}">
      <dgm:prSet phldrT="[Текст]" custT="1"/>
      <dgm:spPr/>
      <dgm:t>
        <a:bodyPr/>
        <a:lstStyle/>
        <a:p>
          <a:r>
            <a:rPr lang="ru-RU" sz="1200" b="1" i="1" dirty="0" smtClean="0"/>
            <a:t>Научно-практические и методические материалы:</a:t>
          </a:r>
        </a:p>
        <a:p>
          <a:r>
            <a:rPr lang="ru-RU" sz="1200" dirty="0" smtClean="0"/>
            <a:t>- статьи в научных рецензируемых журналах (2013-2015), </a:t>
          </a:r>
        </a:p>
        <a:p>
          <a:r>
            <a:rPr lang="ru-RU" sz="1200" dirty="0" smtClean="0"/>
            <a:t>- монография «Модель и технология сопровождения психологической безопасности образовательного пространства» (рабочее название), </a:t>
          </a:r>
        </a:p>
        <a:p>
          <a:r>
            <a:rPr lang="ru-RU" sz="1200" dirty="0" smtClean="0"/>
            <a:t>- методическое пособие для руководителя образовательного учреждения по обеспечению психологической безопасности субъектов образовательного пространства, </a:t>
          </a:r>
        </a:p>
        <a:p>
          <a:r>
            <a:rPr lang="ru-RU" sz="1200" dirty="0" smtClean="0"/>
            <a:t>- методическое пособие для психолого-педагогического состава образовательного учреждения по сопровождению психологической безопасности субъектов образовательного пространства, </a:t>
          </a:r>
        </a:p>
        <a:p>
          <a:r>
            <a:rPr lang="ru-RU" sz="1200" dirty="0" smtClean="0"/>
            <a:t>- учебно-методический комплекс для студентов «Сопровождение безопасности образовательной среды» (рабочая программа дисциплины для магистерской программы, учебное пособие, методические рекомендации для студентов и преподавателей, рабочая тетрадь), </a:t>
          </a:r>
        </a:p>
        <a:p>
          <a:r>
            <a:rPr lang="ru-RU" sz="1200" dirty="0" smtClean="0"/>
            <a:t>- программа повышения квалификации для специалистов системы образования по вопросам сопровождения психологической безопасности субъектов образовательного пространства. </a:t>
          </a:r>
          <a:endParaRPr lang="ru-RU" sz="1200" dirty="0"/>
        </a:p>
      </dgm:t>
    </dgm:pt>
    <dgm:pt modelId="{9A8AF592-FF3C-4883-A08A-A2B310C8ED7C}" type="parTrans" cxnId="{D95E3850-8D59-4F05-B9AA-376000706AFB}">
      <dgm:prSet/>
      <dgm:spPr/>
      <dgm:t>
        <a:bodyPr/>
        <a:lstStyle/>
        <a:p>
          <a:endParaRPr lang="ru-RU"/>
        </a:p>
      </dgm:t>
    </dgm:pt>
    <dgm:pt modelId="{B4226BD2-13A8-404B-AA70-37486CE1E9EB}" type="sibTrans" cxnId="{D95E3850-8D59-4F05-B9AA-376000706AFB}">
      <dgm:prSet/>
      <dgm:spPr/>
      <dgm:t>
        <a:bodyPr/>
        <a:lstStyle/>
        <a:p>
          <a:endParaRPr lang="ru-RU"/>
        </a:p>
      </dgm:t>
    </dgm:pt>
    <dgm:pt modelId="{EEBEC0C5-5B07-463A-A71D-2ECD3856DBE3}">
      <dgm:prSet custT="1"/>
      <dgm:spPr/>
      <dgm:t>
        <a:bodyPr/>
        <a:lstStyle/>
        <a:p>
          <a:r>
            <a:rPr lang="ru-RU" sz="1200" dirty="0" smtClean="0"/>
            <a:t>3.2. Разработка методических рекомендаций для специалистов системы образования по реализации системы сопровождения психологической безопасности субъектов образовательного пространства Ленинградской области.</a:t>
          </a:r>
        </a:p>
      </dgm:t>
    </dgm:pt>
    <dgm:pt modelId="{CAC91975-2E08-45F3-8EED-6011B816511E}" type="parTrans" cxnId="{F9241F8C-76D5-4AA1-86C9-30A5B5C2AFBD}">
      <dgm:prSet/>
      <dgm:spPr/>
      <dgm:t>
        <a:bodyPr/>
        <a:lstStyle/>
        <a:p>
          <a:endParaRPr lang="ru-RU"/>
        </a:p>
      </dgm:t>
    </dgm:pt>
    <dgm:pt modelId="{3A021E79-E367-451B-852D-0B90F3E416E0}" type="sibTrans" cxnId="{F9241F8C-76D5-4AA1-86C9-30A5B5C2AFBD}">
      <dgm:prSet/>
      <dgm:spPr/>
      <dgm:t>
        <a:bodyPr/>
        <a:lstStyle/>
        <a:p>
          <a:endParaRPr lang="ru-RU"/>
        </a:p>
      </dgm:t>
    </dgm:pt>
    <dgm:pt modelId="{D658B08C-9C1D-49A2-AF29-974BB5E03472}">
      <dgm:prSet custT="1"/>
      <dgm:spPr/>
      <dgm:t>
        <a:bodyPr/>
        <a:lstStyle/>
        <a:p>
          <a:r>
            <a:rPr lang="ru-RU" sz="1200" dirty="0" smtClean="0"/>
            <a:t>3.3. Создание учебного плана программы повышения квалификации специалистов системы образования по вопросам сопровождения психологической безопасности субъектов образовательного пространства.</a:t>
          </a:r>
        </a:p>
      </dgm:t>
    </dgm:pt>
    <dgm:pt modelId="{AC09212B-B468-494B-BAA2-6A97315C0AC8}" type="parTrans" cxnId="{6DE67091-4B81-4D05-AA66-B75E94BA7324}">
      <dgm:prSet/>
      <dgm:spPr/>
      <dgm:t>
        <a:bodyPr/>
        <a:lstStyle/>
        <a:p>
          <a:endParaRPr lang="ru-RU"/>
        </a:p>
      </dgm:t>
    </dgm:pt>
    <dgm:pt modelId="{C56FEF64-D4E2-4AE8-AB30-3AE5720311E1}" type="sibTrans" cxnId="{6DE67091-4B81-4D05-AA66-B75E94BA7324}">
      <dgm:prSet/>
      <dgm:spPr/>
      <dgm:t>
        <a:bodyPr/>
        <a:lstStyle/>
        <a:p>
          <a:endParaRPr lang="ru-RU"/>
        </a:p>
      </dgm:t>
    </dgm:pt>
    <dgm:pt modelId="{7A23A14A-8AC8-4B9E-B05E-D64573DDA6F2}" type="pres">
      <dgm:prSet presAssocID="{D310BEEA-8BE5-4145-88C7-28D45493F7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469BC6-A1E3-4E75-8EA1-8D9207795770}" type="pres">
      <dgm:prSet presAssocID="{71057018-55E2-4E55-9CC4-225A61536891}" presName="compositeNode" presStyleCnt="0">
        <dgm:presLayoutVars>
          <dgm:bulletEnabled val="1"/>
        </dgm:presLayoutVars>
      </dgm:prSet>
      <dgm:spPr/>
    </dgm:pt>
    <dgm:pt modelId="{ACCC44DD-47D3-4565-B49B-B59BB505B9C6}" type="pres">
      <dgm:prSet presAssocID="{71057018-55E2-4E55-9CC4-225A61536891}" presName="bgRect" presStyleLbl="node1" presStyleIdx="0" presStyleCnt="2" custScaleX="53345"/>
      <dgm:spPr/>
      <dgm:t>
        <a:bodyPr/>
        <a:lstStyle/>
        <a:p>
          <a:endParaRPr lang="ru-RU"/>
        </a:p>
      </dgm:t>
    </dgm:pt>
    <dgm:pt modelId="{28766E4B-915A-48A0-A373-E1D0F186721E}" type="pres">
      <dgm:prSet presAssocID="{71057018-55E2-4E55-9CC4-225A6153689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26297-F6D8-49CC-8119-2041C7A49536}" type="pres">
      <dgm:prSet presAssocID="{71057018-55E2-4E55-9CC4-225A6153689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79007-FD42-4A56-AD30-3CA61FFC7C92}" type="pres">
      <dgm:prSet presAssocID="{83523A2F-9DDB-4E43-BD39-99DD3907CAD9}" presName="hSp" presStyleCnt="0"/>
      <dgm:spPr/>
    </dgm:pt>
    <dgm:pt modelId="{27074D5B-9FEC-46D4-B02D-B870B63C9BD1}" type="pres">
      <dgm:prSet presAssocID="{83523A2F-9DDB-4E43-BD39-99DD3907CAD9}" presName="vProcSp" presStyleCnt="0"/>
      <dgm:spPr/>
    </dgm:pt>
    <dgm:pt modelId="{8C7A0E6A-2ACC-41F3-A14A-B1402C1FAD22}" type="pres">
      <dgm:prSet presAssocID="{83523A2F-9DDB-4E43-BD39-99DD3907CAD9}" presName="vSp1" presStyleCnt="0"/>
      <dgm:spPr/>
    </dgm:pt>
    <dgm:pt modelId="{847F1B73-B79E-42A8-9D2A-DBF3AC19873C}" type="pres">
      <dgm:prSet presAssocID="{83523A2F-9DDB-4E43-BD39-99DD3907CAD9}" presName="simulatedConn" presStyleLbl="solidFgAcc1" presStyleIdx="0" presStyleCnt="1" custLinFactNeighborX="22987" custLinFactNeighborY="-5365"/>
      <dgm:spPr/>
    </dgm:pt>
    <dgm:pt modelId="{DEC59E20-CFD5-4C90-AFBC-C31EE7B3A00D}" type="pres">
      <dgm:prSet presAssocID="{83523A2F-9DDB-4E43-BD39-99DD3907CAD9}" presName="vSp2" presStyleCnt="0"/>
      <dgm:spPr/>
    </dgm:pt>
    <dgm:pt modelId="{0D9B4CE7-AB82-4F74-97F7-5216584E1461}" type="pres">
      <dgm:prSet presAssocID="{83523A2F-9DDB-4E43-BD39-99DD3907CAD9}" presName="sibTrans" presStyleCnt="0"/>
      <dgm:spPr/>
    </dgm:pt>
    <dgm:pt modelId="{8AA4F5DC-427A-4300-B169-A3019EA4996C}" type="pres">
      <dgm:prSet presAssocID="{9C4C2E03-A7ED-477B-801D-6F596983154B}" presName="compositeNode" presStyleCnt="0">
        <dgm:presLayoutVars>
          <dgm:bulletEnabled val="1"/>
        </dgm:presLayoutVars>
      </dgm:prSet>
      <dgm:spPr/>
    </dgm:pt>
    <dgm:pt modelId="{F91B9797-F66F-44C8-AB2B-DE68478D0817}" type="pres">
      <dgm:prSet presAssocID="{9C4C2E03-A7ED-477B-801D-6F596983154B}" presName="bgRect" presStyleLbl="node1" presStyleIdx="1" presStyleCnt="2"/>
      <dgm:spPr/>
      <dgm:t>
        <a:bodyPr/>
        <a:lstStyle/>
        <a:p>
          <a:endParaRPr lang="ru-RU"/>
        </a:p>
      </dgm:t>
    </dgm:pt>
    <dgm:pt modelId="{FE6F68CA-49DC-44C1-9822-F6A95422D98F}" type="pres">
      <dgm:prSet presAssocID="{9C4C2E03-A7ED-477B-801D-6F596983154B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3FE15-89DF-4B6A-8DCB-0605F5E4E939}" type="pres">
      <dgm:prSet presAssocID="{9C4C2E03-A7ED-477B-801D-6F596983154B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4F9605-A472-4979-941A-87FAED98BE13}" type="presOf" srcId="{D310BEEA-8BE5-4145-88C7-28D45493F7E1}" destId="{7A23A14A-8AC8-4B9E-B05E-D64573DDA6F2}" srcOrd="0" destOrd="0" presId="urn:microsoft.com/office/officeart/2005/8/layout/hProcess7#3"/>
    <dgm:cxn modelId="{83855E96-6627-4DFF-809C-9160144DC472}" type="presOf" srcId="{71057018-55E2-4E55-9CC4-225A61536891}" destId="{28766E4B-915A-48A0-A373-E1D0F186721E}" srcOrd="1" destOrd="0" presId="urn:microsoft.com/office/officeart/2005/8/layout/hProcess7#3"/>
    <dgm:cxn modelId="{D75E9075-3A4C-4913-8950-CFC9B76058C5}" type="presOf" srcId="{EEBEC0C5-5B07-463A-A71D-2ECD3856DBE3}" destId="{81826297-F6D8-49CC-8119-2041C7A49536}" srcOrd="0" destOrd="1" presId="urn:microsoft.com/office/officeart/2005/8/layout/hProcess7#3"/>
    <dgm:cxn modelId="{AA0520A3-8122-40F9-A80D-FED45FFC2A1C}" type="presOf" srcId="{74A47813-D707-4FDA-9B4A-4163949C2F75}" destId="{81826297-F6D8-49CC-8119-2041C7A49536}" srcOrd="0" destOrd="0" presId="urn:microsoft.com/office/officeart/2005/8/layout/hProcess7#3"/>
    <dgm:cxn modelId="{DA7ED38E-AADC-4BED-8315-DAD4793D56AB}" type="presOf" srcId="{9C4C2E03-A7ED-477B-801D-6F596983154B}" destId="{FE6F68CA-49DC-44C1-9822-F6A95422D98F}" srcOrd="1" destOrd="0" presId="urn:microsoft.com/office/officeart/2005/8/layout/hProcess7#3"/>
    <dgm:cxn modelId="{6DE67091-4B81-4D05-AA66-B75E94BA7324}" srcId="{71057018-55E2-4E55-9CC4-225A61536891}" destId="{D658B08C-9C1D-49A2-AF29-974BB5E03472}" srcOrd="2" destOrd="0" parTransId="{AC09212B-B468-494B-BAA2-6A97315C0AC8}" sibTransId="{C56FEF64-D4E2-4AE8-AB30-3AE5720311E1}"/>
    <dgm:cxn modelId="{5C238DC5-6099-4D2E-A430-F4B83AC6AC57}" srcId="{D310BEEA-8BE5-4145-88C7-28D45493F7E1}" destId="{9C4C2E03-A7ED-477B-801D-6F596983154B}" srcOrd="1" destOrd="0" parTransId="{8546FE77-114C-4275-BAA5-22A7E4AD83FA}" sibTransId="{F9E9D562-CCF2-4949-9785-781E5F05645F}"/>
    <dgm:cxn modelId="{D95E3850-8D59-4F05-B9AA-376000706AFB}" srcId="{9C4C2E03-A7ED-477B-801D-6F596983154B}" destId="{7FA918F5-AD68-4D98-B5A0-68521D3C84F6}" srcOrd="0" destOrd="0" parTransId="{9A8AF592-FF3C-4883-A08A-A2B310C8ED7C}" sibTransId="{B4226BD2-13A8-404B-AA70-37486CE1E9EB}"/>
    <dgm:cxn modelId="{491CAC22-4C34-4906-B971-E13E6CF918FC}" type="presOf" srcId="{D658B08C-9C1D-49A2-AF29-974BB5E03472}" destId="{81826297-F6D8-49CC-8119-2041C7A49536}" srcOrd="0" destOrd="2" presId="urn:microsoft.com/office/officeart/2005/8/layout/hProcess7#3"/>
    <dgm:cxn modelId="{F95CC4FF-7E21-45F5-A9D0-0745CB712C0D}" type="presOf" srcId="{9C4C2E03-A7ED-477B-801D-6F596983154B}" destId="{F91B9797-F66F-44C8-AB2B-DE68478D0817}" srcOrd="0" destOrd="0" presId="urn:microsoft.com/office/officeart/2005/8/layout/hProcess7#3"/>
    <dgm:cxn modelId="{C82CFA67-34FC-4361-8BB4-670C00095D92}" type="presOf" srcId="{71057018-55E2-4E55-9CC4-225A61536891}" destId="{ACCC44DD-47D3-4565-B49B-B59BB505B9C6}" srcOrd="0" destOrd="0" presId="urn:microsoft.com/office/officeart/2005/8/layout/hProcess7#3"/>
    <dgm:cxn modelId="{5FD2F8D1-D7D0-461E-97AC-61A7C5E1766A}" srcId="{D310BEEA-8BE5-4145-88C7-28D45493F7E1}" destId="{71057018-55E2-4E55-9CC4-225A61536891}" srcOrd="0" destOrd="0" parTransId="{E37D45E0-4AF8-42F5-AD05-07C3D1A65AC0}" sibTransId="{83523A2F-9DDB-4E43-BD39-99DD3907CAD9}"/>
    <dgm:cxn modelId="{1D319EBB-F76E-4F10-82E8-64285F45E9B6}" type="presOf" srcId="{7FA918F5-AD68-4D98-B5A0-68521D3C84F6}" destId="{5063FE15-89DF-4B6A-8DCB-0605F5E4E939}" srcOrd="0" destOrd="0" presId="urn:microsoft.com/office/officeart/2005/8/layout/hProcess7#3"/>
    <dgm:cxn modelId="{F9241F8C-76D5-4AA1-86C9-30A5B5C2AFBD}" srcId="{71057018-55E2-4E55-9CC4-225A61536891}" destId="{EEBEC0C5-5B07-463A-A71D-2ECD3856DBE3}" srcOrd="1" destOrd="0" parTransId="{CAC91975-2E08-45F3-8EED-6011B816511E}" sibTransId="{3A021E79-E367-451B-852D-0B90F3E416E0}"/>
    <dgm:cxn modelId="{FAE74DD6-BE85-4F5F-B8EB-1292E19D3934}" srcId="{71057018-55E2-4E55-9CC4-225A61536891}" destId="{74A47813-D707-4FDA-9B4A-4163949C2F75}" srcOrd="0" destOrd="0" parTransId="{5260CD7F-76F6-4B67-ABC2-881B1279F886}" sibTransId="{38128193-9911-47C6-B502-81942A6D2EED}"/>
    <dgm:cxn modelId="{0C5046C2-487E-450F-AF46-219BC34D1854}" type="presParOf" srcId="{7A23A14A-8AC8-4B9E-B05E-D64573DDA6F2}" destId="{B3469BC6-A1E3-4E75-8EA1-8D9207795770}" srcOrd="0" destOrd="0" presId="urn:microsoft.com/office/officeart/2005/8/layout/hProcess7#3"/>
    <dgm:cxn modelId="{D26B6924-C344-4F55-95B5-A81D56F3BB45}" type="presParOf" srcId="{B3469BC6-A1E3-4E75-8EA1-8D9207795770}" destId="{ACCC44DD-47D3-4565-B49B-B59BB505B9C6}" srcOrd="0" destOrd="0" presId="urn:microsoft.com/office/officeart/2005/8/layout/hProcess7#3"/>
    <dgm:cxn modelId="{EBB5394B-797C-4D80-9E5F-DC8509AE1C3F}" type="presParOf" srcId="{B3469BC6-A1E3-4E75-8EA1-8D9207795770}" destId="{28766E4B-915A-48A0-A373-E1D0F186721E}" srcOrd="1" destOrd="0" presId="urn:microsoft.com/office/officeart/2005/8/layout/hProcess7#3"/>
    <dgm:cxn modelId="{973C02A6-424E-4A29-9172-FF06DEC5AA52}" type="presParOf" srcId="{B3469BC6-A1E3-4E75-8EA1-8D9207795770}" destId="{81826297-F6D8-49CC-8119-2041C7A49536}" srcOrd="2" destOrd="0" presId="urn:microsoft.com/office/officeart/2005/8/layout/hProcess7#3"/>
    <dgm:cxn modelId="{E66B4D04-65C0-4B83-AD52-D971E8AD57BB}" type="presParOf" srcId="{7A23A14A-8AC8-4B9E-B05E-D64573DDA6F2}" destId="{DBA79007-FD42-4A56-AD30-3CA61FFC7C92}" srcOrd="1" destOrd="0" presId="urn:microsoft.com/office/officeart/2005/8/layout/hProcess7#3"/>
    <dgm:cxn modelId="{194430D6-63EB-4DCD-A60E-B8EFC3E027D0}" type="presParOf" srcId="{7A23A14A-8AC8-4B9E-B05E-D64573DDA6F2}" destId="{27074D5B-9FEC-46D4-B02D-B870B63C9BD1}" srcOrd="2" destOrd="0" presId="urn:microsoft.com/office/officeart/2005/8/layout/hProcess7#3"/>
    <dgm:cxn modelId="{E420C655-B9BC-4611-AB12-53ED5BFE2C38}" type="presParOf" srcId="{27074D5B-9FEC-46D4-B02D-B870B63C9BD1}" destId="{8C7A0E6A-2ACC-41F3-A14A-B1402C1FAD22}" srcOrd="0" destOrd="0" presId="urn:microsoft.com/office/officeart/2005/8/layout/hProcess7#3"/>
    <dgm:cxn modelId="{B5F92646-9F18-440A-8881-1709E4BD0021}" type="presParOf" srcId="{27074D5B-9FEC-46D4-B02D-B870B63C9BD1}" destId="{847F1B73-B79E-42A8-9D2A-DBF3AC19873C}" srcOrd="1" destOrd="0" presId="urn:microsoft.com/office/officeart/2005/8/layout/hProcess7#3"/>
    <dgm:cxn modelId="{B9C33B97-A2FC-41F9-ACBF-5A0282E31D56}" type="presParOf" srcId="{27074D5B-9FEC-46D4-B02D-B870B63C9BD1}" destId="{DEC59E20-CFD5-4C90-AFBC-C31EE7B3A00D}" srcOrd="2" destOrd="0" presId="urn:microsoft.com/office/officeart/2005/8/layout/hProcess7#3"/>
    <dgm:cxn modelId="{55E21B11-3E64-41B4-B59E-1D0E3E9EB622}" type="presParOf" srcId="{7A23A14A-8AC8-4B9E-B05E-D64573DDA6F2}" destId="{0D9B4CE7-AB82-4F74-97F7-5216584E1461}" srcOrd="3" destOrd="0" presId="urn:microsoft.com/office/officeart/2005/8/layout/hProcess7#3"/>
    <dgm:cxn modelId="{5921BAE5-7651-4E1B-8BB5-48B19A260C77}" type="presParOf" srcId="{7A23A14A-8AC8-4B9E-B05E-D64573DDA6F2}" destId="{8AA4F5DC-427A-4300-B169-A3019EA4996C}" srcOrd="4" destOrd="0" presId="urn:microsoft.com/office/officeart/2005/8/layout/hProcess7#3"/>
    <dgm:cxn modelId="{F74E8EA9-A78B-4A11-BD63-560E0687D0D0}" type="presParOf" srcId="{8AA4F5DC-427A-4300-B169-A3019EA4996C}" destId="{F91B9797-F66F-44C8-AB2B-DE68478D0817}" srcOrd="0" destOrd="0" presId="urn:microsoft.com/office/officeart/2005/8/layout/hProcess7#3"/>
    <dgm:cxn modelId="{8DFF1AD9-6533-4E3A-B240-FE4FA25550E5}" type="presParOf" srcId="{8AA4F5DC-427A-4300-B169-A3019EA4996C}" destId="{FE6F68CA-49DC-44C1-9822-F6A95422D98F}" srcOrd="1" destOrd="0" presId="urn:microsoft.com/office/officeart/2005/8/layout/hProcess7#3"/>
    <dgm:cxn modelId="{656129BE-BEAB-47B0-9C20-8F2772201F07}" type="presParOf" srcId="{8AA4F5DC-427A-4300-B169-A3019EA4996C}" destId="{5063FE15-89DF-4B6A-8DCB-0605F5E4E939}" srcOrd="2" destOrd="0" presId="urn:microsoft.com/office/officeart/2005/8/layout/hProcess7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ABA514-92BB-41A6-A282-6B99045D313C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032963-0125-48DF-AF9E-743C2048481C}">
      <dgm:prSet phldrT="[Текст]" custT="1"/>
      <dgm:spPr/>
      <dgm:t>
        <a:bodyPr/>
        <a:lstStyle/>
        <a:p>
          <a:r>
            <a:rPr lang="ru-RU" sz="1400" b="1" i="1" dirty="0" smtClean="0"/>
            <a:t>НАПРАВЛЕНИЯ ДЕЯТЕЛЬНОСТИ ПО ОБЕСПЕЧЕНИЮ БЕЗОПАСНОСТИ ОБРАЗОВАТЕЛЬНОГО ПРОСТРАСТВА</a:t>
          </a:r>
          <a:endParaRPr lang="ru-RU" sz="1400" b="1" i="1" dirty="0"/>
        </a:p>
      </dgm:t>
    </dgm:pt>
    <dgm:pt modelId="{E0BD2F18-D921-4CA8-B883-664B3AACCD36}" type="parTrans" cxnId="{C2AC683F-2054-426C-AB8B-284F53D04DCC}">
      <dgm:prSet/>
      <dgm:spPr/>
      <dgm:t>
        <a:bodyPr/>
        <a:lstStyle/>
        <a:p>
          <a:endParaRPr lang="ru-RU" sz="1200"/>
        </a:p>
      </dgm:t>
    </dgm:pt>
    <dgm:pt modelId="{C01EFEAF-F7D8-4D10-95C3-6D2219B1D146}" type="sibTrans" cxnId="{C2AC683F-2054-426C-AB8B-284F53D04DCC}">
      <dgm:prSet/>
      <dgm:spPr/>
      <dgm:t>
        <a:bodyPr/>
        <a:lstStyle/>
        <a:p>
          <a:endParaRPr lang="ru-RU" sz="1200"/>
        </a:p>
      </dgm:t>
    </dgm:pt>
    <dgm:pt modelId="{8406D892-FE89-486F-9F05-677763C1A368}">
      <dgm:prSet custT="1"/>
      <dgm:spPr/>
      <dgm:t>
        <a:bodyPr/>
        <a:lstStyle/>
        <a:p>
          <a:r>
            <a:rPr lang="ru-RU" sz="1400" dirty="0" smtClean="0"/>
            <a:t>Интеграция междисциплинарных разработок и достижений в области профилактики нарушений безопасности образовательной среды школы и устранения негативных последствий кризисных ситуаций. </a:t>
          </a:r>
        </a:p>
      </dgm:t>
    </dgm:pt>
    <dgm:pt modelId="{DB8B5EAC-AEC1-425D-8ECD-510D0F9A23B1}" type="parTrans" cxnId="{6025876E-D771-452D-AD2C-99C836CA4C01}">
      <dgm:prSet/>
      <dgm:spPr/>
      <dgm:t>
        <a:bodyPr/>
        <a:lstStyle/>
        <a:p>
          <a:endParaRPr lang="ru-RU" sz="1200"/>
        </a:p>
      </dgm:t>
    </dgm:pt>
    <dgm:pt modelId="{ED0D383A-8026-4166-A67D-711A746219F3}" type="sibTrans" cxnId="{6025876E-D771-452D-AD2C-99C836CA4C01}">
      <dgm:prSet/>
      <dgm:spPr/>
      <dgm:t>
        <a:bodyPr/>
        <a:lstStyle/>
        <a:p>
          <a:endParaRPr lang="ru-RU" sz="1200"/>
        </a:p>
      </dgm:t>
    </dgm:pt>
    <dgm:pt modelId="{52314590-E930-4EE4-81C8-01A13CE042D3}">
      <dgm:prSet custT="1"/>
      <dgm:spPr/>
      <dgm:t>
        <a:bodyPr/>
        <a:lstStyle/>
        <a:p>
          <a:r>
            <a:rPr lang="ru-RU" sz="1400" dirty="0" smtClean="0"/>
            <a:t>Создание условий для активного участия в обеспечении безопасности образовательного пространства школы участников образовательного процесса. </a:t>
          </a:r>
        </a:p>
      </dgm:t>
    </dgm:pt>
    <dgm:pt modelId="{F97A082A-9EB6-4EAA-8362-4093D06EED7A}" type="parTrans" cxnId="{50BCC2E5-C5D6-4E18-AC18-6D1BF76DDC5D}">
      <dgm:prSet/>
      <dgm:spPr/>
      <dgm:t>
        <a:bodyPr/>
        <a:lstStyle/>
        <a:p>
          <a:endParaRPr lang="ru-RU" sz="1200"/>
        </a:p>
      </dgm:t>
    </dgm:pt>
    <dgm:pt modelId="{71B91C62-18C0-4185-A79B-3E85543B1F5D}" type="sibTrans" cxnId="{50BCC2E5-C5D6-4E18-AC18-6D1BF76DDC5D}">
      <dgm:prSet/>
      <dgm:spPr/>
      <dgm:t>
        <a:bodyPr/>
        <a:lstStyle/>
        <a:p>
          <a:endParaRPr lang="ru-RU" sz="1200"/>
        </a:p>
      </dgm:t>
    </dgm:pt>
    <dgm:pt modelId="{8CAAA45D-1648-4BAE-8C58-1A6822435E54}">
      <dgm:prSet custT="1"/>
      <dgm:spPr/>
      <dgm:t>
        <a:bodyPr/>
        <a:lstStyle/>
        <a:p>
          <a:r>
            <a:rPr lang="ru-RU" sz="1400" dirty="0" smtClean="0"/>
            <a:t>Создание механизмов общественной оценки и контроля состояния безопасности образовательной среды школы и эффективности проводимых мероприятий.</a:t>
          </a:r>
        </a:p>
      </dgm:t>
    </dgm:pt>
    <dgm:pt modelId="{D2DD61A4-A229-4D4F-B73A-D6D9C430E695}" type="parTrans" cxnId="{C1742FC1-D11A-481F-A6AC-F85E7AFDA8C0}">
      <dgm:prSet/>
      <dgm:spPr/>
      <dgm:t>
        <a:bodyPr/>
        <a:lstStyle/>
        <a:p>
          <a:endParaRPr lang="ru-RU" sz="1200"/>
        </a:p>
      </dgm:t>
    </dgm:pt>
    <dgm:pt modelId="{F9F95D63-E9FC-4E5C-B1A0-193E8C26DDC1}" type="sibTrans" cxnId="{C1742FC1-D11A-481F-A6AC-F85E7AFDA8C0}">
      <dgm:prSet/>
      <dgm:spPr/>
      <dgm:t>
        <a:bodyPr/>
        <a:lstStyle/>
        <a:p>
          <a:endParaRPr lang="ru-RU" sz="1200"/>
        </a:p>
      </dgm:t>
    </dgm:pt>
    <dgm:pt modelId="{2CCD0537-8487-4DBD-8C81-1D59C6E6DD21}">
      <dgm:prSet phldrT="[Текст]" custT="1"/>
      <dgm:spPr/>
      <dgm:t>
        <a:bodyPr/>
        <a:lstStyle/>
        <a:p>
          <a:endParaRPr lang="ru-RU" sz="1400" dirty="0"/>
        </a:p>
      </dgm:t>
    </dgm:pt>
    <dgm:pt modelId="{93B19956-34DB-48AB-8797-A953E2ACF9F6}" type="parTrans" cxnId="{E4C4C1AE-778E-46A7-AEB3-AD06513DAE2F}">
      <dgm:prSet/>
      <dgm:spPr/>
      <dgm:t>
        <a:bodyPr/>
        <a:lstStyle/>
        <a:p>
          <a:endParaRPr lang="ru-RU"/>
        </a:p>
      </dgm:t>
    </dgm:pt>
    <dgm:pt modelId="{87268EF7-3237-468A-A704-E61B6EDBF3F3}" type="sibTrans" cxnId="{E4C4C1AE-778E-46A7-AEB3-AD06513DAE2F}">
      <dgm:prSet/>
      <dgm:spPr/>
      <dgm:t>
        <a:bodyPr/>
        <a:lstStyle/>
        <a:p>
          <a:endParaRPr lang="ru-RU"/>
        </a:p>
      </dgm:t>
    </dgm:pt>
    <dgm:pt modelId="{291F0891-9021-4A90-9011-74BA95938827}">
      <dgm:prSet phldrT="[Текст]" custT="1"/>
      <dgm:spPr/>
      <dgm:t>
        <a:bodyPr/>
        <a:lstStyle/>
        <a:p>
          <a:endParaRPr lang="ru-RU" sz="1400" dirty="0"/>
        </a:p>
      </dgm:t>
    </dgm:pt>
    <dgm:pt modelId="{065F74C1-434F-4B6D-945E-DD032A8B4791}" type="parTrans" cxnId="{0361DB92-1A06-4258-AA27-5F8DE9AC81AF}">
      <dgm:prSet/>
      <dgm:spPr/>
      <dgm:t>
        <a:bodyPr/>
        <a:lstStyle/>
        <a:p>
          <a:endParaRPr lang="ru-RU"/>
        </a:p>
      </dgm:t>
    </dgm:pt>
    <dgm:pt modelId="{ABFE58F9-4F7F-4C11-BB44-D23D80E92110}" type="sibTrans" cxnId="{0361DB92-1A06-4258-AA27-5F8DE9AC81AF}">
      <dgm:prSet/>
      <dgm:spPr/>
      <dgm:t>
        <a:bodyPr/>
        <a:lstStyle/>
        <a:p>
          <a:endParaRPr lang="ru-RU"/>
        </a:p>
      </dgm:t>
    </dgm:pt>
    <dgm:pt modelId="{2817A378-C8BE-4AA9-8253-2DE514E3125D}">
      <dgm:prSet phldrT="[Текст]" custT="1"/>
      <dgm:spPr/>
      <dgm:t>
        <a:bodyPr/>
        <a:lstStyle/>
        <a:p>
          <a:endParaRPr lang="ru-RU" sz="1400" dirty="0"/>
        </a:p>
      </dgm:t>
    </dgm:pt>
    <dgm:pt modelId="{111D581E-41C5-471E-BCBC-0340165CAA63}" type="parTrans" cxnId="{D3A8B130-343A-4C0A-9381-EA78BF4C336B}">
      <dgm:prSet/>
      <dgm:spPr/>
      <dgm:t>
        <a:bodyPr/>
        <a:lstStyle/>
        <a:p>
          <a:endParaRPr lang="ru-RU"/>
        </a:p>
      </dgm:t>
    </dgm:pt>
    <dgm:pt modelId="{5CD6D7E8-8D69-4658-BF91-1F3AA8B3DC69}" type="sibTrans" cxnId="{D3A8B130-343A-4C0A-9381-EA78BF4C336B}">
      <dgm:prSet/>
      <dgm:spPr/>
      <dgm:t>
        <a:bodyPr/>
        <a:lstStyle/>
        <a:p>
          <a:endParaRPr lang="ru-RU"/>
        </a:p>
      </dgm:t>
    </dgm:pt>
    <dgm:pt modelId="{42BE4814-2791-4ABD-9F52-5FC0F9BE5A5A}">
      <dgm:prSet phldrT="[Текст]" custT="1"/>
      <dgm:spPr/>
      <dgm:t>
        <a:bodyPr/>
        <a:lstStyle/>
        <a:p>
          <a:endParaRPr lang="ru-RU" sz="1400" dirty="0"/>
        </a:p>
      </dgm:t>
    </dgm:pt>
    <dgm:pt modelId="{25AB5322-DD53-4E01-846C-E7B4005BBB70}" type="parTrans" cxnId="{8DC9F632-61FC-430F-9363-9C752784D6CB}">
      <dgm:prSet/>
      <dgm:spPr/>
      <dgm:t>
        <a:bodyPr/>
        <a:lstStyle/>
        <a:p>
          <a:endParaRPr lang="ru-RU"/>
        </a:p>
      </dgm:t>
    </dgm:pt>
    <dgm:pt modelId="{68735712-B108-4D76-BB58-24EFE3DB4826}" type="sibTrans" cxnId="{8DC9F632-61FC-430F-9363-9C752784D6CB}">
      <dgm:prSet/>
      <dgm:spPr/>
      <dgm:t>
        <a:bodyPr/>
        <a:lstStyle/>
        <a:p>
          <a:endParaRPr lang="ru-RU"/>
        </a:p>
      </dgm:t>
    </dgm:pt>
    <dgm:pt modelId="{A510905A-B875-4D68-98A0-DBB58C2E7D0A}">
      <dgm:prSet phldrT="[Текст]" custT="1"/>
      <dgm:spPr/>
      <dgm:t>
        <a:bodyPr/>
        <a:lstStyle/>
        <a:p>
          <a:endParaRPr lang="ru-RU" sz="1400" dirty="0"/>
        </a:p>
      </dgm:t>
    </dgm:pt>
    <dgm:pt modelId="{14155DB6-00AF-4C08-BB69-4FE44B80EC0E}" type="parTrans" cxnId="{2204466D-375F-4D1A-9160-9C04DD8A14B3}">
      <dgm:prSet/>
      <dgm:spPr/>
      <dgm:t>
        <a:bodyPr/>
        <a:lstStyle/>
        <a:p>
          <a:endParaRPr lang="ru-RU"/>
        </a:p>
      </dgm:t>
    </dgm:pt>
    <dgm:pt modelId="{2E297F6D-6527-4DA5-84EC-F0D64ED58C44}" type="sibTrans" cxnId="{2204466D-375F-4D1A-9160-9C04DD8A14B3}">
      <dgm:prSet/>
      <dgm:spPr/>
      <dgm:t>
        <a:bodyPr/>
        <a:lstStyle/>
        <a:p>
          <a:endParaRPr lang="ru-RU"/>
        </a:p>
      </dgm:t>
    </dgm:pt>
    <dgm:pt modelId="{72F5A863-1E3A-486F-AAF2-394BC2DF7778}">
      <dgm:prSet phldrT="[Текст]" custT="1"/>
      <dgm:spPr/>
      <dgm:t>
        <a:bodyPr/>
        <a:lstStyle/>
        <a:p>
          <a:r>
            <a:rPr lang="ru-RU" sz="1400" dirty="0" smtClean="0"/>
            <a:t>Реализация комплексного подхода.</a:t>
          </a:r>
          <a:endParaRPr lang="ru-RU" sz="1400" dirty="0"/>
        </a:p>
      </dgm:t>
    </dgm:pt>
    <dgm:pt modelId="{448FDD41-73E6-430D-ACDB-F9540667922C}" type="parTrans" cxnId="{E8F170F0-4ED8-42F6-9C7E-7E3FD433D995}">
      <dgm:prSet/>
      <dgm:spPr/>
      <dgm:t>
        <a:bodyPr/>
        <a:lstStyle/>
        <a:p>
          <a:endParaRPr lang="ru-RU"/>
        </a:p>
      </dgm:t>
    </dgm:pt>
    <dgm:pt modelId="{D0B43E6B-1C59-44EF-95CC-DA9BE1A0381E}" type="sibTrans" cxnId="{E8F170F0-4ED8-42F6-9C7E-7E3FD433D995}">
      <dgm:prSet/>
      <dgm:spPr/>
      <dgm:t>
        <a:bodyPr/>
        <a:lstStyle/>
        <a:p>
          <a:endParaRPr lang="ru-RU"/>
        </a:p>
      </dgm:t>
    </dgm:pt>
    <dgm:pt modelId="{2A91FE78-60F5-450B-A115-07A3BA95BA09}" type="pres">
      <dgm:prSet presAssocID="{85ABA514-92BB-41A6-A282-6B99045D31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41D765-1D35-4FE5-9D5F-82339291F6DD}" type="pres">
      <dgm:prSet presAssocID="{85ABA514-92BB-41A6-A282-6B99045D313C}" presName="tSp" presStyleCnt="0"/>
      <dgm:spPr/>
    </dgm:pt>
    <dgm:pt modelId="{BF7DA693-52EE-4BF6-8559-18EAA8766A7E}" type="pres">
      <dgm:prSet presAssocID="{85ABA514-92BB-41A6-A282-6B99045D313C}" presName="bSp" presStyleCnt="0"/>
      <dgm:spPr/>
    </dgm:pt>
    <dgm:pt modelId="{4D4E3BFE-B9F0-483A-8788-D53A7E7F73C4}" type="pres">
      <dgm:prSet presAssocID="{85ABA514-92BB-41A6-A282-6B99045D313C}" presName="process" presStyleCnt="0"/>
      <dgm:spPr/>
    </dgm:pt>
    <dgm:pt modelId="{509221F6-CF82-4422-9E76-74B34CAAD416}" type="pres">
      <dgm:prSet presAssocID="{3B032963-0125-48DF-AF9E-743C2048481C}" presName="composite1" presStyleCnt="0"/>
      <dgm:spPr/>
    </dgm:pt>
    <dgm:pt modelId="{AA86CFC1-FFD6-44B9-B7BE-5A2D46DBB9EE}" type="pres">
      <dgm:prSet presAssocID="{3B032963-0125-48DF-AF9E-743C2048481C}" presName="dummyNode1" presStyleLbl="node1" presStyleIdx="0" presStyleCnt="1"/>
      <dgm:spPr/>
    </dgm:pt>
    <dgm:pt modelId="{BBB9A1FC-E8EF-44FF-AFF5-99D837AE319D}" type="pres">
      <dgm:prSet presAssocID="{3B032963-0125-48DF-AF9E-743C2048481C}" presName="childNode1" presStyleLbl="bgAcc1" presStyleIdx="0" presStyleCnt="1" custScaleX="136921" custScaleY="204481" custLinFactNeighborX="9133" custLinFactNeighborY="5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B2A9A9-FAF1-4703-B5AE-73D558E700E8}" type="pres">
      <dgm:prSet presAssocID="{3B032963-0125-48DF-AF9E-743C2048481C}" presName="childNode1tx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D22090-2AB2-447F-9B88-DCB090F13A05}" type="pres">
      <dgm:prSet presAssocID="{3B032963-0125-48DF-AF9E-743C2048481C}" presName="parentNode1" presStyleLbl="node1" presStyleIdx="0" presStyleCnt="1" custScaleX="118352" custScaleY="94654" custLinFactY="-134034" custLinFactNeighborX="-10332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732F0-0DDB-4BE4-8880-5E21D4E545E9}" type="pres">
      <dgm:prSet presAssocID="{3B032963-0125-48DF-AF9E-743C2048481C}" presName="connSite1" presStyleCnt="0"/>
      <dgm:spPr/>
    </dgm:pt>
  </dgm:ptLst>
  <dgm:cxnLst>
    <dgm:cxn modelId="{82C62136-3121-4F8E-B870-86D87A8B5D37}" type="presOf" srcId="{42BE4814-2791-4ABD-9F52-5FC0F9BE5A5A}" destId="{BBB9A1FC-E8EF-44FF-AFF5-99D837AE319D}" srcOrd="0" destOrd="3" presId="urn:microsoft.com/office/officeart/2005/8/layout/hProcess4"/>
    <dgm:cxn modelId="{43198848-920E-48A0-AF91-8CC59E423546}" type="presOf" srcId="{52314590-E930-4EE4-81C8-01A13CE042D3}" destId="{BBB9A1FC-E8EF-44FF-AFF5-99D837AE319D}" srcOrd="0" destOrd="7" presId="urn:microsoft.com/office/officeart/2005/8/layout/hProcess4"/>
    <dgm:cxn modelId="{018E358B-FC23-4066-8312-472BC6F6131C}" type="presOf" srcId="{291F0891-9021-4A90-9011-74BA95938827}" destId="{BBB9A1FC-E8EF-44FF-AFF5-99D837AE319D}" srcOrd="0" destOrd="1" presId="urn:microsoft.com/office/officeart/2005/8/layout/hProcess4"/>
    <dgm:cxn modelId="{C2AC683F-2054-426C-AB8B-284F53D04DCC}" srcId="{85ABA514-92BB-41A6-A282-6B99045D313C}" destId="{3B032963-0125-48DF-AF9E-743C2048481C}" srcOrd="0" destOrd="0" parTransId="{E0BD2F18-D921-4CA8-B883-664B3AACCD36}" sibTransId="{C01EFEAF-F7D8-4D10-95C3-6D2219B1D146}"/>
    <dgm:cxn modelId="{A7F8410A-D12A-4377-914F-AF62AADD5B8F}" type="presOf" srcId="{2817A378-C8BE-4AA9-8253-2DE514E3125D}" destId="{BBB9A1FC-E8EF-44FF-AFF5-99D837AE319D}" srcOrd="0" destOrd="2" presId="urn:microsoft.com/office/officeart/2005/8/layout/hProcess4"/>
    <dgm:cxn modelId="{053B2189-B1EF-41E5-9A40-CD270A2D59E1}" type="presOf" srcId="{72F5A863-1E3A-486F-AAF2-394BC2DF7778}" destId="{BBB9A1FC-E8EF-44FF-AFF5-99D837AE319D}" srcOrd="0" destOrd="5" presId="urn:microsoft.com/office/officeart/2005/8/layout/hProcess4"/>
    <dgm:cxn modelId="{495F9147-DA6D-4BD8-A53F-FBB558FD4250}" type="presOf" srcId="{3B032963-0125-48DF-AF9E-743C2048481C}" destId="{63D22090-2AB2-447F-9B88-DCB090F13A05}" srcOrd="0" destOrd="0" presId="urn:microsoft.com/office/officeart/2005/8/layout/hProcess4"/>
    <dgm:cxn modelId="{6025876E-D771-452D-AD2C-99C836CA4C01}" srcId="{3B032963-0125-48DF-AF9E-743C2048481C}" destId="{8406D892-FE89-486F-9F05-677763C1A368}" srcOrd="6" destOrd="0" parTransId="{DB8B5EAC-AEC1-425D-8ECD-510D0F9A23B1}" sibTransId="{ED0D383A-8026-4166-A67D-711A746219F3}"/>
    <dgm:cxn modelId="{E4C4C1AE-778E-46A7-AEB3-AD06513DAE2F}" srcId="{3B032963-0125-48DF-AF9E-743C2048481C}" destId="{2CCD0537-8487-4DBD-8C81-1D59C6E6DD21}" srcOrd="0" destOrd="0" parTransId="{93B19956-34DB-48AB-8797-A953E2ACF9F6}" sibTransId="{87268EF7-3237-468A-A704-E61B6EDBF3F3}"/>
    <dgm:cxn modelId="{927E9CA7-FF6A-4443-8CEB-FB350255DF16}" type="presOf" srcId="{8CAAA45D-1648-4BAE-8C58-1A6822435E54}" destId="{BBB9A1FC-E8EF-44FF-AFF5-99D837AE319D}" srcOrd="0" destOrd="8" presId="urn:microsoft.com/office/officeart/2005/8/layout/hProcess4"/>
    <dgm:cxn modelId="{C1742FC1-D11A-481F-A6AC-F85E7AFDA8C0}" srcId="{3B032963-0125-48DF-AF9E-743C2048481C}" destId="{8CAAA45D-1648-4BAE-8C58-1A6822435E54}" srcOrd="8" destOrd="0" parTransId="{D2DD61A4-A229-4D4F-B73A-D6D9C430E695}" sibTransId="{F9F95D63-E9FC-4E5C-B1A0-193E8C26DDC1}"/>
    <dgm:cxn modelId="{D3A8B130-343A-4C0A-9381-EA78BF4C336B}" srcId="{3B032963-0125-48DF-AF9E-743C2048481C}" destId="{2817A378-C8BE-4AA9-8253-2DE514E3125D}" srcOrd="2" destOrd="0" parTransId="{111D581E-41C5-471E-BCBC-0340165CAA63}" sibTransId="{5CD6D7E8-8D69-4658-BF91-1F3AA8B3DC69}"/>
    <dgm:cxn modelId="{8DC9F632-61FC-430F-9363-9C752784D6CB}" srcId="{3B032963-0125-48DF-AF9E-743C2048481C}" destId="{42BE4814-2791-4ABD-9F52-5FC0F9BE5A5A}" srcOrd="3" destOrd="0" parTransId="{25AB5322-DD53-4E01-846C-E7B4005BBB70}" sibTransId="{68735712-B108-4D76-BB58-24EFE3DB4826}"/>
    <dgm:cxn modelId="{E8F170F0-4ED8-42F6-9C7E-7E3FD433D995}" srcId="{3B032963-0125-48DF-AF9E-743C2048481C}" destId="{72F5A863-1E3A-486F-AAF2-394BC2DF7778}" srcOrd="5" destOrd="0" parTransId="{448FDD41-73E6-430D-ACDB-F9540667922C}" sibTransId="{D0B43E6B-1C59-44EF-95CC-DA9BE1A0381E}"/>
    <dgm:cxn modelId="{F87E3A0F-66FC-43D9-B0B9-89DC004F58BB}" type="presOf" srcId="{85ABA514-92BB-41A6-A282-6B99045D313C}" destId="{2A91FE78-60F5-450B-A115-07A3BA95BA09}" srcOrd="0" destOrd="0" presId="urn:microsoft.com/office/officeart/2005/8/layout/hProcess4"/>
    <dgm:cxn modelId="{FC9F0535-E1B1-4D4F-84D5-740209083BCC}" type="presOf" srcId="{8CAAA45D-1648-4BAE-8C58-1A6822435E54}" destId="{DDB2A9A9-FAF1-4703-B5AE-73D558E700E8}" srcOrd="1" destOrd="8" presId="urn:microsoft.com/office/officeart/2005/8/layout/hProcess4"/>
    <dgm:cxn modelId="{50BCC2E5-C5D6-4E18-AC18-6D1BF76DDC5D}" srcId="{3B032963-0125-48DF-AF9E-743C2048481C}" destId="{52314590-E930-4EE4-81C8-01A13CE042D3}" srcOrd="7" destOrd="0" parTransId="{F97A082A-9EB6-4EAA-8362-4093D06EED7A}" sibTransId="{71B91C62-18C0-4185-A79B-3E85543B1F5D}"/>
    <dgm:cxn modelId="{662E4D25-1918-41A3-AE2A-805E630ABD3C}" type="presOf" srcId="{8406D892-FE89-486F-9F05-677763C1A368}" destId="{BBB9A1FC-E8EF-44FF-AFF5-99D837AE319D}" srcOrd="0" destOrd="6" presId="urn:microsoft.com/office/officeart/2005/8/layout/hProcess4"/>
    <dgm:cxn modelId="{0361DB92-1A06-4258-AA27-5F8DE9AC81AF}" srcId="{3B032963-0125-48DF-AF9E-743C2048481C}" destId="{291F0891-9021-4A90-9011-74BA95938827}" srcOrd="1" destOrd="0" parTransId="{065F74C1-434F-4B6D-945E-DD032A8B4791}" sibTransId="{ABFE58F9-4F7F-4C11-BB44-D23D80E92110}"/>
    <dgm:cxn modelId="{2204466D-375F-4D1A-9160-9C04DD8A14B3}" srcId="{3B032963-0125-48DF-AF9E-743C2048481C}" destId="{A510905A-B875-4D68-98A0-DBB58C2E7D0A}" srcOrd="4" destOrd="0" parTransId="{14155DB6-00AF-4C08-BB69-4FE44B80EC0E}" sibTransId="{2E297F6D-6527-4DA5-84EC-F0D64ED58C44}"/>
    <dgm:cxn modelId="{CFB34CC7-FDF0-4FF0-98B0-CE1B4F5CF532}" type="presOf" srcId="{2CCD0537-8487-4DBD-8C81-1D59C6E6DD21}" destId="{BBB9A1FC-E8EF-44FF-AFF5-99D837AE319D}" srcOrd="0" destOrd="0" presId="urn:microsoft.com/office/officeart/2005/8/layout/hProcess4"/>
    <dgm:cxn modelId="{FB2CB160-6CA4-4127-87E7-2E5CFE1223F3}" type="presOf" srcId="{291F0891-9021-4A90-9011-74BA95938827}" destId="{DDB2A9A9-FAF1-4703-B5AE-73D558E700E8}" srcOrd="1" destOrd="1" presId="urn:microsoft.com/office/officeart/2005/8/layout/hProcess4"/>
    <dgm:cxn modelId="{ADA56B71-2287-47CC-A39F-AF6C4DA71DAA}" type="presOf" srcId="{52314590-E930-4EE4-81C8-01A13CE042D3}" destId="{DDB2A9A9-FAF1-4703-B5AE-73D558E700E8}" srcOrd="1" destOrd="7" presId="urn:microsoft.com/office/officeart/2005/8/layout/hProcess4"/>
    <dgm:cxn modelId="{DB66AA04-D536-4825-8C9C-7346B2A62F18}" type="presOf" srcId="{A510905A-B875-4D68-98A0-DBB58C2E7D0A}" destId="{BBB9A1FC-E8EF-44FF-AFF5-99D837AE319D}" srcOrd="0" destOrd="4" presId="urn:microsoft.com/office/officeart/2005/8/layout/hProcess4"/>
    <dgm:cxn modelId="{7CFED85C-30BD-4FBB-B66C-5A513315C265}" type="presOf" srcId="{8406D892-FE89-486F-9F05-677763C1A368}" destId="{DDB2A9A9-FAF1-4703-B5AE-73D558E700E8}" srcOrd="1" destOrd="6" presId="urn:microsoft.com/office/officeart/2005/8/layout/hProcess4"/>
    <dgm:cxn modelId="{9B097BB5-E501-44CD-A9FF-7A23D7ABC9FD}" type="presOf" srcId="{72F5A863-1E3A-486F-AAF2-394BC2DF7778}" destId="{DDB2A9A9-FAF1-4703-B5AE-73D558E700E8}" srcOrd="1" destOrd="5" presId="urn:microsoft.com/office/officeart/2005/8/layout/hProcess4"/>
    <dgm:cxn modelId="{79CB2D17-459F-440D-AE1C-52F29DA37948}" type="presOf" srcId="{A510905A-B875-4D68-98A0-DBB58C2E7D0A}" destId="{DDB2A9A9-FAF1-4703-B5AE-73D558E700E8}" srcOrd="1" destOrd="4" presId="urn:microsoft.com/office/officeart/2005/8/layout/hProcess4"/>
    <dgm:cxn modelId="{30654790-D110-4DCB-A929-CA80C0883251}" type="presOf" srcId="{42BE4814-2791-4ABD-9F52-5FC0F9BE5A5A}" destId="{DDB2A9A9-FAF1-4703-B5AE-73D558E700E8}" srcOrd="1" destOrd="3" presId="urn:microsoft.com/office/officeart/2005/8/layout/hProcess4"/>
    <dgm:cxn modelId="{EBB8201A-DCFA-43CB-8DD3-5D0282F8A398}" type="presOf" srcId="{2817A378-C8BE-4AA9-8253-2DE514E3125D}" destId="{DDB2A9A9-FAF1-4703-B5AE-73D558E700E8}" srcOrd="1" destOrd="2" presId="urn:microsoft.com/office/officeart/2005/8/layout/hProcess4"/>
    <dgm:cxn modelId="{B9BC6304-AC94-4408-9BC2-B40A2D35BA7B}" type="presOf" srcId="{2CCD0537-8487-4DBD-8C81-1D59C6E6DD21}" destId="{DDB2A9A9-FAF1-4703-B5AE-73D558E700E8}" srcOrd="1" destOrd="0" presId="urn:microsoft.com/office/officeart/2005/8/layout/hProcess4"/>
    <dgm:cxn modelId="{6B58B5DC-C233-4409-A240-F2282F3806FA}" type="presParOf" srcId="{2A91FE78-60F5-450B-A115-07A3BA95BA09}" destId="{7541D765-1D35-4FE5-9D5F-82339291F6DD}" srcOrd="0" destOrd="0" presId="urn:microsoft.com/office/officeart/2005/8/layout/hProcess4"/>
    <dgm:cxn modelId="{3AF0BDA6-F274-4E39-AA00-5E8A3D12D0E3}" type="presParOf" srcId="{2A91FE78-60F5-450B-A115-07A3BA95BA09}" destId="{BF7DA693-52EE-4BF6-8559-18EAA8766A7E}" srcOrd="1" destOrd="0" presId="urn:microsoft.com/office/officeart/2005/8/layout/hProcess4"/>
    <dgm:cxn modelId="{D0E21D8A-B5E8-4A3B-BE32-E6FBB9EB76C7}" type="presParOf" srcId="{2A91FE78-60F5-450B-A115-07A3BA95BA09}" destId="{4D4E3BFE-B9F0-483A-8788-D53A7E7F73C4}" srcOrd="2" destOrd="0" presId="urn:microsoft.com/office/officeart/2005/8/layout/hProcess4"/>
    <dgm:cxn modelId="{43911DBF-1297-44EE-A7E6-D326989C65F6}" type="presParOf" srcId="{4D4E3BFE-B9F0-483A-8788-D53A7E7F73C4}" destId="{509221F6-CF82-4422-9E76-74B34CAAD416}" srcOrd="0" destOrd="0" presId="urn:microsoft.com/office/officeart/2005/8/layout/hProcess4"/>
    <dgm:cxn modelId="{DC6E218E-647E-4584-B175-BC83C1F4C1B3}" type="presParOf" srcId="{509221F6-CF82-4422-9E76-74B34CAAD416}" destId="{AA86CFC1-FFD6-44B9-B7BE-5A2D46DBB9EE}" srcOrd="0" destOrd="0" presId="urn:microsoft.com/office/officeart/2005/8/layout/hProcess4"/>
    <dgm:cxn modelId="{84C0A9B3-FE4F-4522-A268-F04F7419E1DC}" type="presParOf" srcId="{509221F6-CF82-4422-9E76-74B34CAAD416}" destId="{BBB9A1FC-E8EF-44FF-AFF5-99D837AE319D}" srcOrd="1" destOrd="0" presId="urn:microsoft.com/office/officeart/2005/8/layout/hProcess4"/>
    <dgm:cxn modelId="{51246762-7DAD-40D4-AEE6-0788669B1C56}" type="presParOf" srcId="{509221F6-CF82-4422-9E76-74B34CAAD416}" destId="{DDB2A9A9-FAF1-4703-B5AE-73D558E700E8}" srcOrd="2" destOrd="0" presId="urn:microsoft.com/office/officeart/2005/8/layout/hProcess4"/>
    <dgm:cxn modelId="{275D445F-155A-4CFB-8B0B-A63254D39B9C}" type="presParOf" srcId="{509221F6-CF82-4422-9E76-74B34CAAD416}" destId="{63D22090-2AB2-447F-9B88-DCB090F13A05}" srcOrd="3" destOrd="0" presId="urn:microsoft.com/office/officeart/2005/8/layout/hProcess4"/>
    <dgm:cxn modelId="{BFCF9497-5404-4B2D-8D83-165CAC3DCA8D}" type="presParOf" srcId="{509221F6-CF82-4422-9E76-74B34CAAD416}" destId="{396732F0-0DDB-4BE4-8880-5E21D4E545E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09CFCB-408C-4963-AAB3-C485117A0EA2}" type="doc">
      <dgm:prSet loTypeId="urn:microsoft.com/office/officeart/2005/8/layout/arrow3" loCatId="relationship" qsTypeId="urn:microsoft.com/office/officeart/2005/8/quickstyle/simple1" qsCatId="simple" csTypeId="urn:microsoft.com/office/officeart/2005/8/colors/colorful1#1" csCatId="colorful" phldr="0"/>
      <dgm:spPr/>
      <dgm:t>
        <a:bodyPr/>
        <a:lstStyle/>
        <a:p>
          <a:endParaRPr lang="ru-RU"/>
        </a:p>
      </dgm:t>
    </dgm:pt>
    <dgm:pt modelId="{DA28D321-A1A9-4121-875D-FCA79AD69263}">
      <dgm:prSet phldrT="[Текст]" phldr="1"/>
      <dgm:spPr/>
      <dgm:t>
        <a:bodyPr/>
        <a:lstStyle/>
        <a:p>
          <a:endParaRPr lang="ru-RU"/>
        </a:p>
      </dgm:t>
    </dgm:pt>
    <dgm:pt modelId="{4B4F039F-64DF-407C-836C-ACE47CBB7C4D}" type="parTrans" cxnId="{CA562776-9EB4-4AEC-8CDB-2F0D20D607A1}">
      <dgm:prSet/>
      <dgm:spPr/>
      <dgm:t>
        <a:bodyPr/>
        <a:lstStyle/>
        <a:p>
          <a:endParaRPr lang="ru-RU"/>
        </a:p>
      </dgm:t>
    </dgm:pt>
    <dgm:pt modelId="{254E79AE-C014-410E-BD8E-C86C46E045E3}" type="sibTrans" cxnId="{CA562776-9EB4-4AEC-8CDB-2F0D20D607A1}">
      <dgm:prSet/>
      <dgm:spPr/>
      <dgm:t>
        <a:bodyPr/>
        <a:lstStyle/>
        <a:p>
          <a:endParaRPr lang="ru-RU"/>
        </a:p>
      </dgm:t>
    </dgm:pt>
    <dgm:pt modelId="{3B86E124-70A3-4721-BF64-8CBEB5C8316F}">
      <dgm:prSet phldrT="[Текст]" phldr="1"/>
      <dgm:spPr/>
      <dgm:t>
        <a:bodyPr/>
        <a:lstStyle/>
        <a:p>
          <a:endParaRPr lang="ru-RU"/>
        </a:p>
      </dgm:t>
    </dgm:pt>
    <dgm:pt modelId="{9A2AE26F-49C5-4FB5-B520-A5469D65268A}" type="parTrans" cxnId="{4DB272C5-71C5-4A5C-BB1A-563F9AD21A03}">
      <dgm:prSet/>
      <dgm:spPr/>
      <dgm:t>
        <a:bodyPr/>
        <a:lstStyle/>
        <a:p>
          <a:endParaRPr lang="ru-RU"/>
        </a:p>
      </dgm:t>
    </dgm:pt>
    <dgm:pt modelId="{7DA2C0EF-A2AF-4B8D-B5DE-61ECAB908924}" type="sibTrans" cxnId="{4DB272C5-71C5-4A5C-BB1A-563F9AD21A03}">
      <dgm:prSet/>
      <dgm:spPr/>
      <dgm:t>
        <a:bodyPr/>
        <a:lstStyle/>
        <a:p>
          <a:endParaRPr lang="ru-RU"/>
        </a:p>
      </dgm:t>
    </dgm:pt>
    <dgm:pt modelId="{83010390-FAD7-47C0-91C0-171C4B47F7C7}" type="pres">
      <dgm:prSet presAssocID="{9F09CFCB-408C-4963-AAB3-C485117A0EA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E93B24-6C3D-4043-A22C-100AC5E20F3A}" type="pres">
      <dgm:prSet presAssocID="{9F09CFCB-408C-4963-AAB3-C485117A0EA2}" presName="divider" presStyleLbl="fgShp" presStyleIdx="0" presStyleCnt="1"/>
      <dgm:spPr/>
    </dgm:pt>
    <dgm:pt modelId="{8C722BEA-8506-46AC-B075-93B03CCE3CBC}" type="pres">
      <dgm:prSet presAssocID="{DA28D321-A1A9-4121-875D-FCA79AD69263}" presName="downArrow" presStyleLbl="node1" presStyleIdx="0" presStyleCnt="2"/>
      <dgm:spPr/>
    </dgm:pt>
    <dgm:pt modelId="{0EA4B088-9267-4AC8-9150-713EE0A87F8A}" type="pres">
      <dgm:prSet presAssocID="{DA28D321-A1A9-4121-875D-FCA79AD69263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8D538-DCD4-4FE3-8F57-58377BD49CB2}" type="pres">
      <dgm:prSet presAssocID="{3B86E124-70A3-4721-BF64-8CBEB5C8316F}" presName="upArrow" presStyleLbl="node1" presStyleIdx="1" presStyleCnt="2"/>
      <dgm:spPr/>
    </dgm:pt>
    <dgm:pt modelId="{A427D499-6DFD-4EDA-A0FE-76619863777D}" type="pres">
      <dgm:prSet presAssocID="{3B86E124-70A3-4721-BF64-8CBEB5C8316F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562776-9EB4-4AEC-8CDB-2F0D20D607A1}" srcId="{9F09CFCB-408C-4963-AAB3-C485117A0EA2}" destId="{DA28D321-A1A9-4121-875D-FCA79AD69263}" srcOrd="0" destOrd="0" parTransId="{4B4F039F-64DF-407C-836C-ACE47CBB7C4D}" sibTransId="{254E79AE-C014-410E-BD8E-C86C46E045E3}"/>
    <dgm:cxn modelId="{B383E4E4-8A50-456A-A135-DCED0379D10E}" type="presOf" srcId="{9F09CFCB-408C-4963-AAB3-C485117A0EA2}" destId="{83010390-FAD7-47C0-91C0-171C4B47F7C7}" srcOrd="0" destOrd="0" presId="urn:microsoft.com/office/officeart/2005/8/layout/arrow3"/>
    <dgm:cxn modelId="{A1AC8B6B-FA4D-47DF-A85D-6E346BA60BB9}" type="presOf" srcId="{DA28D321-A1A9-4121-875D-FCA79AD69263}" destId="{0EA4B088-9267-4AC8-9150-713EE0A87F8A}" srcOrd="0" destOrd="0" presId="urn:microsoft.com/office/officeart/2005/8/layout/arrow3"/>
    <dgm:cxn modelId="{1638ECF4-E3FE-47D6-A047-8310FFE551E0}" type="presOf" srcId="{3B86E124-70A3-4721-BF64-8CBEB5C8316F}" destId="{A427D499-6DFD-4EDA-A0FE-76619863777D}" srcOrd="0" destOrd="0" presId="urn:microsoft.com/office/officeart/2005/8/layout/arrow3"/>
    <dgm:cxn modelId="{4DB272C5-71C5-4A5C-BB1A-563F9AD21A03}" srcId="{9F09CFCB-408C-4963-AAB3-C485117A0EA2}" destId="{3B86E124-70A3-4721-BF64-8CBEB5C8316F}" srcOrd="1" destOrd="0" parTransId="{9A2AE26F-49C5-4FB5-B520-A5469D65268A}" sibTransId="{7DA2C0EF-A2AF-4B8D-B5DE-61ECAB908924}"/>
    <dgm:cxn modelId="{532CA011-AD2B-4BCE-A36E-EC0A9D0591CF}" type="presParOf" srcId="{83010390-FAD7-47C0-91C0-171C4B47F7C7}" destId="{16E93B24-6C3D-4043-A22C-100AC5E20F3A}" srcOrd="0" destOrd="0" presId="urn:microsoft.com/office/officeart/2005/8/layout/arrow3"/>
    <dgm:cxn modelId="{BF2FF3E2-916A-48E4-A67E-B4B750D63338}" type="presParOf" srcId="{83010390-FAD7-47C0-91C0-171C4B47F7C7}" destId="{8C722BEA-8506-46AC-B075-93B03CCE3CBC}" srcOrd="1" destOrd="0" presId="urn:microsoft.com/office/officeart/2005/8/layout/arrow3"/>
    <dgm:cxn modelId="{14A17D7F-39D4-48CA-A54B-861BCBCA48D3}" type="presParOf" srcId="{83010390-FAD7-47C0-91C0-171C4B47F7C7}" destId="{0EA4B088-9267-4AC8-9150-713EE0A87F8A}" srcOrd="2" destOrd="0" presId="urn:microsoft.com/office/officeart/2005/8/layout/arrow3"/>
    <dgm:cxn modelId="{8D2B133E-BECA-49D3-94BA-E9D282B52326}" type="presParOf" srcId="{83010390-FAD7-47C0-91C0-171C4B47F7C7}" destId="{EFC8D538-DCD4-4FE3-8F57-58377BD49CB2}" srcOrd="3" destOrd="0" presId="urn:microsoft.com/office/officeart/2005/8/layout/arrow3"/>
    <dgm:cxn modelId="{2F5C587B-E8B3-4A7F-82C2-ED7A232D8885}" type="presParOf" srcId="{83010390-FAD7-47C0-91C0-171C4B47F7C7}" destId="{A427D499-6DFD-4EDA-A0FE-76619863777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B7BC16-8220-497A-A546-5DD837328562}" type="doc">
      <dgm:prSet loTypeId="urn:microsoft.com/office/officeart/2005/8/layout/hProcess4" loCatId="process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0D630B8D-DB0B-46BC-B0D7-3DC96255D597}">
      <dgm:prSet phldrT="[Текст]" custT="1"/>
      <dgm:spPr/>
      <dgm:t>
        <a:bodyPr/>
        <a:lstStyle/>
        <a:p>
          <a:r>
            <a:rPr lang="ru-RU" sz="1300" dirty="0" smtClean="0"/>
            <a:t>Минимизация рисков безопасности субъектов образовательного пространства</a:t>
          </a:r>
          <a:endParaRPr lang="ru-RU" sz="1300" dirty="0"/>
        </a:p>
      </dgm:t>
    </dgm:pt>
    <dgm:pt modelId="{2F3DE1A0-B077-4C13-B5A1-D10F5400D68F}" type="parTrans" cxnId="{3847F84D-3364-4353-A770-31CAD56C6D00}">
      <dgm:prSet/>
      <dgm:spPr/>
      <dgm:t>
        <a:bodyPr/>
        <a:lstStyle/>
        <a:p>
          <a:endParaRPr lang="ru-RU" sz="1000"/>
        </a:p>
      </dgm:t>
    </dgm:pt>
    <dgm:pt modelId="{B89A9B63-DBE8-465D-BF23-CFCFEDD7FCEC}" type="sibTrans" cxnId="{3847F84D-3364-4353-A770-31CAD56C6D00}">
      <dgm:prSet custT="1"/>
      <dgm:spPr/>
      <dgm:t>
        <a:bodyPr/>
        <a:lstStyle/>
        <a:p>
          <a:endParaRPr lang="ru-RU" sz="1000"/>
        </a:p>
      </dgm:t>
    </dgm:pt>
    <dgm:pt modelId="{A8750A2F-54D6-499B-9654-F45B2AC70F1F}">
      <dgm:prSet phldrT="[Текст]" custT="1"/>
      <dgm:spPr/>
      <dgm:t>
        <a:bodyPr/>
        <a:lstStyle/>
        <a:p>
          <a:r>
            <a:rPr lang="ru-RU" sz="1100" dirty="0" smtClean="0"/>
            <a:t>Изучение проблемных переживаний субъектов образовательного пространства. </a:t>
          </a:r>
          <a:endParaRPr lang="ru-RU" sz="1100" dirty="0"/>
        </a:p>
      </dgm:t>
    </dgm:pt>
    <dgm:pt modelId="{5515B3E5-F483-41E4-A384-C9EED47EED90}" type="parTrans" cxnId="{C6A82D8E-4918-4DB7-ACAA-195DD1F25F6A}">
      <dgm:prSet/>
      <dgm:spPr/>
      <dgm:t>
        <a:bodyPr/>
        <a:lstStyle/>
        <a:p>
          <a:endParaRPr lang="ru-RU" sz="1000"/>
        </a:p>
      </dgm:t>
    </dgm:pt>
    <dgm:pt modelId="{AC0B0119-BEC5-4576-BDD3-2646B7111B6E}" type="sibTrans" cxnId="{C6A82D8E-4918-4DB7-ACAA-195DD1F25F6A}">
      <dgm:prSet/>
      <dgm:spPr/>
      <dgm:t>
        <a:bodyPr/>
        <a:lstStyle/>
        <a:p>
          <a:endParaRPr lang="ru-RU" sz="1000"/>
        </a:p>
      </dgm:t>
    </dgm:pt>
    <dgm:pt modelId="{665133B9-11B0-46A7-A17D-549357E820EC}">
      <dgm:prSet phldrT="[Текст]" custT="1"/>
      <dgm:spPr/>
      <dgm:t>
        <a:bodyPr/>
        <a:lstStyle/>
        <a:p>
          <a:r>
            <a:rPr lang="ru-RU" sz="1300" dirty="0" smtClean="0"/>
            <a:t>Создание условий для активного участия субъектов образовательного пространства в обеспечении его безопасности</a:t>
          </a:r>
          <a:endParaRPr lang="ru-RU" sz="1300" dirty="0"/>
        </a:p>
      </dgm:t>
    </dgm:pt>
    <dgm:pt modelId="{93D35030-518D-4C60-9722-83F920E5FF7E}" type="parTrans" cxnId="{13A6A68C-FC7F-4553-8163-5C2527827E85}">
      <dgm:prSet/>
      <dgm:spPr/>
      <dgm:t>
        <a:bodyPr/>
        <a:lstStyle/>
        <a:p>
          <a:endParaRPr lang="ru-RU" sz="1000"/>
        </a:p>
      </dgm:t>
    </dgm:pt>
    <dgm:pt modelId="{C8D10531-08D6-470A-94B8-6A7988903834}" type="sibTrans" cxnId="{13A6A68C-FC7F-4553-8163-5C2527827E85}">
      <dgm:prSet/>
      <dgm:spPr/>
      <dgm:t>
        <a:bodyPr/>
        <a:lstStyle/>
        <a:p>
          <a:endParaRPr lang="ru-RU" sz="1000"/>
        </a:p>
      </dgm:t>
    </dgm:pt>
    <dgm:pt modelId="{56532F86-8B6D-4AA6-8D59-545A3D40D6A4}">
      <dgm:prSet phldrT="[Текст]" custT="1"/>
      <dgm:spPr/>
      <dgm:t>
        <a:bodyPr/>
        <a:lstStyle/>
        <a:p>
          <a:r>
            <a:rPr lang="ru-RU" sz="1100" dirty="0" smtClean="0"/>
            <a:t>Внедрение Технологии сопровождения безопасности образовательного пространства, включающей: 						- </a:t>
          </a:r>
          <a:r>
            <a:rPr lang="ru-RU" sz="1100" dirty="0" err="1" smtClean="0"/>
            <a:t>психопросвещение</a:t>
          </a:r>
          <a:r>
            <a:rPr lang="ru-RU" sz="1100" dirty="0" smtClean="0"/>
            <a:t> (предоставление информации о последствиях и ответственности в ситуациях риска; формирование знаний о способах действий в ситуациях, нарушающих безопасность субъектов образовательного пространства); 		- развитие и формирование активной социальной позиции и ответственности за состояние социально-психологических характеристик среды школы у учащихся; 		- методическое сопровождение психолого-педагогического состава общеобразовательных учреждений; 			- внедрение технологии обратной связи в системе управления безопасностью среды школы.</a:t>
          </a:r>
          <a:endParaRPr lang="ru-RU" sz="1100" dirty="0"/>
        </a:p>
      </dgm:t>
    </dgm:pt>
    <dgm:pt modelId="{F35DC555-1D22-47FC-B0FA-B55CE96C0F22}" type="parTrans" cxnId="{7550AD61-B8B8-4A28-B007-E09B91EA4E58}">
      <dgm:prSet/>
      <dgm:spPr/>
      <dgm:t>
        <a:bodyPr/>
        <a:lstStyle/>
        <a:p>
          <a:endParaRPr lang="ru-RU" sz="1000"/>
        </a:p>
      </dgm:t>
    </dgm:pt>
    <dgm:pt modelId="{DAF38C7C-A5D0-412B-98DA-7B3E672E5FE5}" type="sibTrans" cxnId="{7550AD61-B8B8-4A28-B007-E09B91EA4E58}">
      <dgm:prSet/>
      <dgm:spPr/>
      <dgm:t>
        <a:bodyPr/>
        <a:lstStyle/>
        <a:p>
          <a:endParaRPr lang="ru-RU" sz="1000"/>
        </a:p>
      </dgm:t>
    </dgm:pt>
    <dgm:pt modelId="{64789565-C681-4409-BF67-E9937E8810CE}">
      <dgm:prSet custT="1"/>
      <dgm:spPr/>
      <dgm:t>
        <a:bodyPr/>
        <a:lstStyle/>
        <a:p>
          <a:r>
            <a:rPr lang="ru-RU" sz="1100" dirty="0" smtClean="0"/>
            <a:t>Изучение и построение профиля рисков нарушения безопасности образовательного пространства Ленинградской области.                             	- риски, связанные с вовлечением в противоправную деятельность (действия, влекущие административную или уголовную ответственность,  связанные с причинением намеренного ущерба жизни и здоровью других людей и нанесения материального ущерба);  						- риски нанесения вреда собственному здоровью (употребление психоактивных веществ, </a:t>
          </a:r>
          <a:r>
            <a:rPr lang="ru-RU" sz="1100" dirty="0" err="1" smtClean="0"/>
            <a:t>аутоагрессивное</a:t>
          </a:r>
          <a:r>
            <a:rPr lang="ru-RU" sz="1100" dirty="0" smtClean="0"/>
            <a:t> поведение); 		- риски </a:t>
          </a:r>
          <a:r>
            <a:rPr lang="ru-RU" sz="1100" dirty="0" err="1" smtClean="0"/>
            <a:t>виктимизации</a:t>
          </a:r>
          <a:r>
            <a:rPr lang="ru-RU" sz="1100" dirty="0" smtClean="0"/>
            <a:t>  (преследование со стороны других по социальным или </a:t>
          </a:r>
          <a:r>
            <a:rPr lang="ru-RU" sz="1100" dirty="0" err="1" smtClean="0"/>
            <a:t>этнонациональным</a:t>
          </a:r>
          <a:r>
            <a:rPr lang="ru-RU" sz="1100" dirty="0" smtClean="0"/>
            <a:t> признакам, физическое/ психологическое насилие).</a:t>
          </a:r>
          <a:endParaRPr lang="ru-RU" sz="1100" dirty="0"/>
        </a:p>
      </dgm:t>
    </dgm:pt>
    <dgm:pt modelId="{9C125853-9A92-44EA-B225-0F567C6CF174}" type="parTrans" cxnId="{6AC0DF35-D39E-4DA8-94DD-B9D7052E2DFB}">
      <dgm:prSet/>
      <dgm:spPr/>
      <dgm:t>
        <a:bodyPr/>
        <a:lstStyle/>
        <a:p>
          <a:endParaRPr lang="ru-RU" sz="1000"/>
        </a:p>
      </dgm:t>
    </dgm:pt>
    <dgm:pt modelId="{133AFD0E-29AE-45E8-B075-2B4570D052B3}" type="sibTrans" cxnId="{6AC0DF35-D39E-4DA8-94DD-B9D7052E2DFB}">
      <dgm:prSet/>
      <dgm:spPr/>
      <dgm:t>
        <a:bodyPr/>
        <a:lstStyle/>
        <a:p>
          <a:endParaRPr lang="ru-RU" sz="1000"/>
        </a:p>
      </dgm:t>
    </dgm:pt>
    <dgm:pt modelId="{108581C7-80D0-49D0-A439-349DB6EF030A}" type="pres">
      <dgm:prSet presAssocID="{5CB7BC16-8220-497A-A546-5DD8373285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C04100-9194-4DF5-88DA-57129D86700C}" type="pres">
      <dgm:prSet presAssocID="{5CB7BC16-8220-497A-A546-5DD837328562}" presName="tSp" presStyleCnt="0"/>
      <dgm:spPr/>
    </dgm:pt>
    <dgm:pt modelId="{71547F12-3BED-4034-A0C0-F0B5BE522FC0}" type="pres">
      <dgm:prSet presAssocID="{5CB7BC16-8220-497A-A546-5DD837328562}" presName="bSp" presStyleCnt="0"/>
      <dgm:spPr/>
    </dgm:pt>
    <dgm:pt modelId="{FB2143A9-6FC0-426A-853C-7A8C9E18762E}" type="pres">
      <dgm:prSet presAssocID="{5CB7BC16-8220-497A-A546-5DD837328562}" presName="process" presStyleCnt="0"/>
      <dgm:spPr/>
    </dgm:pt>
    <dgm:pt modelId="{C06263B8-2F37-4D01-8753-8D0ABFE19776}" type="pres">
      <dgm:prSet presAssocID="{0D630B8D-DB0B-46BC-B0D7-3DC96255D597}" presName="composite1" presStyleCnt="0"/>
      <dgm:spPr/>
    </dgm:pt>
    <dgm:pt modelId="{4620787E-DDD6-444C-82E3-7214C3D17EE3}" type="pres">
      <dgm:prSet presAssocID="{0D630B8D-DB0B-46BC-B0D7-3DC96255D597}" presName="dummyNode1" presStyleLbl="node1" presStyleIdx="0" presStyleCnt="2"/>
      <dgm:spPr/>
    </dgm:pt>
    <dgm:pt modelId="{7B257B21-6A28-481D-834E-3930E4A557E8}" type="pres">
      <dgm:prSet presAssocID="{0D630B8D-DB0B-46BC-B0D7-3DC96255D597}" presName="childNode1" presStyleLbl="bgAcc1" presStyleIdx="0" presStyleCnt="2" custScaleX="145066" custScaleY="195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39321-8A95-48F1-A3EC-159D752750F3}" type="pres">
      <dgm:prSet presAssocID="{0D630B8D-DB0B-46BC-B0D7-3DC96255D597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0C399-3CAF-4AD4-8478-4E8DD848E5FC}" type="pres">
      <dgm:prSet presAssocID="{0D630B8D-DB0B-46BC-B0D7-3DC96255D597}" presName="parentNode1" presStyleLbl="node1" presStyleIdx="0" presStyleCnt="2" custScaleX="120763" custLinFactNeighborX="-2223" custLinFactNeighborY="693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167FC-ED8C-483E-B131-C4D38F66ED5B}" type="pres">
      <dgm:prSet presAssocID="{0D630B8D-DB0B-46BC-B0D7-3DC96255D597}" presName="connSite1" presStyleCnt="0"/>
      <dgm:spPr/>
    </dgm:pt>
    <dgm:pt modelId="{6859B785-35CB-48E5-B156-2C6F849DF730}" type="pres">
      <dgm:prSet presAssocID="{B89A9B63-DBE8-465D-BF23-CFCFEDD7FCEC}" presName="Name9" presStyleLbl="sibTrans2D1" presStyleIdx="0" presStyleCnt="1" custAng="19460354" custFlipVert="1" custScaleX="3463" custScaleY="7657" custLinFactNeighborX="6631" custLinFactNeighborY="-20129"/>
      <dgm:spPr/>
      <dgm:t>
        <a:bodyPr/>
        <a:lstStyle/>
        <a:p>
          <a:endParaRPr lang="ru-RU"/>
        </a:p>
      </dgm:t>
    </dgm:pt>
    <dgm:pt modelId="{81BC61FD-0931-4E8C-A9E0-B951F39FAD49}" type="pres">
      <dgm:prSet presAssocID="{665133B9-11B0-46A7-A17D-549357E820EC}" presName="composite2" presStyleCnt="0"/>
      <dgm:spPr/>
    </dgm:pt>
    <dgm:pt modelId="{2137263D-4E6E-4B89-962B-8B03F39F3385}" type="pres">
      <dgm:prSet presAssocID="{665133B9-11B0-46A7-A17D-549357E820EC}" presName="dummyNode2" presStyleLbl="node1" presStyleIdx="0" presStyleCnt="2"/>
      <dgm:spPr/>
    </dgm:pt>
    <dgm:pt modelId="{2DB963B7-606C-49F8-8FEC-F0F906AADA5B}" type="pres">
      <dgm:prSet presAssocID="{665133B9-11B0-46A7-A17D-549357E820EC}" presName="childNode2" presStyleLbl="bgAcc1" presStyleIdx="1" presStyleCnt="2" custScaleX="145066" custScaleY="195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256E4-53B9-4ACA-8A35-20726FDBA040}" type="pres">
      <dgm:prSet presAssocID="{665133B9-11B0-46A7-A17D-549357E820EC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E93C11-523A-4865-82F0-2EFEECA88A59}" type="pres">
      <dgm:prSet presAssocID="{665133B9-11B0-46A7-A17D-549357E820EC}" presName="parentNode2" presStyleLbl="node1" presStyleIdx="1" presStyleCnt="2" custScaleX="120763" custLinFactNeighborX="-4843" custLinFactNeighborY="-606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30DF3-7434-4EF7-9D15-752A508153D9}" type="pres">
      <dgm:prSet presAssocID="{665133B9-11B0-46A7-A17D-549357E820EC}" presName="connSite2" presStyleCnt="0"/>
      <dgm:spPr/>
    </dgm:pt>
  </dgm:ptLst>
  <dgm:cxnLst>
    <dgm:cxn modelId="{34DA87A7-5895-428F-82E7-354B76BFA463}" type="presOf" srcId="{64789565-C681-4409-BF67-E9937E8810CE}" destId="{7B257B21-6A28-481D-834E-3930E4A557E8}" srcOrd="0" destOrd="1" presId="urn:microsoft.com/office/officeart/2005/8/layout/hProcess4"/>
    <dgm:cxn modelId="{FC53A248-EF8A-421D-9D24-9BA473680830}" type="presOf" srcId="{56532F86-8B6D-4AA6-8D59-545A3D40D6A4}" destId="{2DB963B7-606C-49F8-8FEC-F0F906AADA5B}" srcOrd="0" destOrd="0" presId="urn:microsoft.com/office/officeart/2005/8/layout/hProcess4"/>
    <dgm:cxn modelId="{5B5B058B-1295-4A6F-9FA4-4363DA9E0546}" type="presOf" srcId="{A8750A2F-54D6-499B-9654-F45B2AC70F1F}" destId="{AC339321-8A95-48F1-A3EC-159D752750F3}" srcOrd="1" destOrd="0" presId="urn:microsoft.com/office/officeart/2005/8/layout/hProcess4"/>
    <dgm:cxn modelId="{2B913171-F471-49F7-8B48-93BCDBDB3B16}" type="presOf" srcId="{A8750A2F-54D6-499B-9654-F45B2AC70F1F}" destId="{7B257B21-6A28-481D-834E-3930E4A557E8}" srcOrd="0" destOrd="0" presId="urn:microsoft.com/office/officeart/2005/8/layout/hProcess4"/>
    <dgm:cxn modelId="{13A6A68C-FC7F-4553-8163-5C2527827E85}" srcId="{5CB7BC16-8220-497A-A546-5DD837328562}" destId="{665133B9-11B0-46A7-A17D-549357E820EC}" srcOrd="1" destOrd="0" parTransId="{93D35030-518D-4C60-9722-83F920E5FF7E}" sibTransId="{C8D10531-08D6-470A-94B8-6A7988903834}"/>
    <dgm:cxn modelId="{ED7A2ED0-9A57-4368-A82B-D0EFF142E6CC}" type="presOf" srcId="{64789565-C681-4409-BF67-E9937E8810CE}" destId="{AC339321-8A95-48F1-A3EC-159D752750F3}" srcOrd="1" destOrd="1" presId="urn:microsoft.com/office/officeart/2005/8/layout/hProcess4"/>
    <dgm:cxn modelId="{6AC0DF35-D39E-4DA8-94DD-B9D7052E2DFB}" srcId="{0D630B8D-DB0B-46BC-B0D7-3DC96255D597}" destId="{64789565-C681-4409-BF67-E9937E8810CE}" srcOrd="1" destOrd="0" parTransId="{9C125853-9A92-44EA-B225-0F567C6CF174}" sibTransId="{133AFD0E-29AE-45E8-B075-2B4570D052B3}"/>
    <dgm:cxn modelId="{7550AD61-B8B8-4A28-B007-E09B91EA4E58}" srcId="{665133B9-11B0-46A7-A17D-549357E820EC}" destId="{56532F86-8B6D-4AA6-8D59-545A3D40D6A4}" srcOrd="0" destOrd="0" parTransId="{F35DC555-1D22-47FC-B0FA-B55CE96C0F22}" sibTransId="{DAF38C7C-A5D0-412B-98DA-7B3E672E5FE5}"/>
    <dgm:cxn modelId="{3847F84D-3364-4353-A770-31CAD56C6D00}" srcId="{5CB7BC16-8220-497A-A546-5DD837328562}" destId="{0D630B8D-DB0B-46BC-B0D7-3DC96255D597}" srcOrd="0" destOrd="0" parTransId="{2F3DE1A0-B077-4C13-B5A1-D10F5400D68F}" sibTransId="{B89A9B63-DBE8-465D-BF23-CFCFEDD7FCEC}"/>
    <dgm:cxn modelId="{C6A82D8E-4918-4DB7-ACAA-195DD1F25F6A}" srcId="{0D630B8D-DB0B-46BC-B0D7-3DC96255D597}" destId="{A8750A2F-54D6-499B-9654-F45B2AC70F1F}" srcOrd="0" destOrd="0" parTransId="{5515B3E5-F483-41E4-A384-C9EED47EED90}" sibTransId="{AC0B0119-BEC5-4576-BDD3-2646B7111B6E}"/>
    <dgm:cxn modelId="{E480A1A5-9128-48B9-A039-459146700C01}" type="presOf" srcId="{0D630B8D-DB0B-46BC-B0D7-3DC96255D597}" destId="{3AF0C399-3CAF-4AD4-8478-4E8DD848E5FC}" srcOrd="0" destOrd="0" presId="urn:microsoft.com/office/officeart/2005/8/layout/hProcess4"/>
    <dgm:cxn modelId="{ADF3A622-B364-42D0-8EFD-D98676E7DDBE}" type="presOf" srcId="{B89A9B63-DBE8-465D-BF23-CFCFEDD7FCEC}" destId="{6859B785-35CB-48E5-B156-2C6F849DF730}" srcOrd="0" destOrd="0" presId="urn:microsoft.com/office/officeart/2005/8/layout/hProcess4"/>
    <dgm:cxn modelId="{8F119F91-149E-4A05-9C39-657AE8E58612}" type="presOf" srcId="{665133B9-11B0-46A7-A17D-549357E820EC}" destId="{44E93C11-523A-4865-82F0-2EFEECA88A59}" srcOrd="0" destOrd="0" presId="urn:microsoft.com/office/officeart/2005/8/layout/hProcess4"/>
    <dgm:cxn modelId="{5CDF5509-4DE2-45BB-9B44-6BBF77820079}" type="presOf" srcId="{56532F86-8B6D-4AA6-8D59-545A3D40D6A4}" destId="{F65256E4-53B9-4ACA-8A35-20726FDBA040}" srcOrd="1" destOrd="0" presId="urn:microsoft.com/office/officeart/2005/8/layout/hProcess4"/>
    <dgm:cxn modelId="{1139CDFD-74CB-4A58-8EC3-6902D25DC0AF}" type="presOf" srcId="{5CB7BC16-8220-497A-A546-5DD837328562}" destId="{108581C7-80D0-49D0-A439-349DB6EF030A}" srcOrd="0" destOrd="0" presId="urn:microsoft.com/office/officeart/2005/8/layout/hProcess4"/>
    <dgm:cxn modelId="{4D91B495-8066-46FD-AF47-8A1231D297F4}" type="presParOf" srcId="{108581C7-80D0-49D0-A439-349DB6EF030A}" destId="{12C04100-9194-4DF5-88DA-57129D86700C}" srcOrd="0" destOrd="0" presId="urn:microsoft.com/office/officeart/2005/8/layout/hProcess4"/>
    <dgm:cxn modelId="{3DCC71E6-766B-4CCD-9BDD-552C46E27DA5}" type="presParOf" srcId="{108581C7-80D0-49D0-A439-349DB6EF030A}" destId="{71547F12-3BED-4034-A0C0-F0B5BE522FC0}" srcOrd="1" destOrd="0" presId="urn:microsoft.com/office/officeart/2005/8/layout/hProcess4"/>
    <dgm:cxn modelId="{8229DB8D-61A3-42C3-B97D-F258303FFA5E}" type="presParOf" srcId="{108581C7-80D0-49D0-A439-349DB6EF030A}" destId="{FB2143A9-6FC0-426A-853C-7A8C9E18762E}" srcOrd="2" destOrd="0" presId="urn:microsoft.com/office/officeart/2005/8/layout/hProcess4"/>
    <dgm:cxn modelId="{C5390115-2C87-4154-A492-0EAA4A0FCE0B}" type="presParOf" srcId="{FB2143A9-6FC0-426A-853C-7A8C9E18762E}" destId="{C06263B8-2F37-4D01-8753-8D0ABFE19776}" srcOrd="0" destOrd="0" presId="urn:microsoft.com/office/officeart/2005/8/layout/hProcess4"/>
    <dgm:cxn modelId="{E48D8E6F-897F-417F-96F3-3B002B5DB029}" type="presParOf" srcId="{C06263B8-2F37-4D01-8753-8D0ABFE19776}" destId="{4620787E-DDD6-444C-82E3-7214C3D17EE3}" srcOrd="0" destOrd="0" presId="urn:microsoft.com/office/officeart/2005/8/layout/hProcess4"/>
    <dgm:cxn modelId="{1F8EFC36-4618-436F-8ACC-574204F4F2D1}" type="presParOf" srcId="{C06263B8-2F37-4D01-8753-8D0ABFE19776}" destId="{7B257B21-6A28-481D-834E-3930E4A557E8}" srcOrd="1" destOrd="0" presId="urn:microsoft.com/office/officeart/2005/8/layout/hProcess4"/>
    <dgm:cxn modelId="{E6BF1F1E-EE1A-4C35-8E3B-CC33ABA8D372}" type="presParOf" srcId="{C06263B8-2F37-4D01-8753-8D0ABFE19776}" destId="{AC339321-8A95-48F1-A3EC-159D752750F3}" srcOrd="2" destOrd="0" presId="urn:microsoft.com/office/officeart/2005/8/layout/hProcess4"/>
    <dgm:cxn modelId="{BBBDEFB8-EF2E-4935-827F-73FAC39767EB}" type="presParOf" srcId="{C06263B8-2F37-4D01-8753-8D0ABFE19776}" destId="{3AF0C399-3CAF-4AD4-8478-4E8DD848E5FC}" srcOrd="3" destOrd="0" presId="urn:microsoft.com/office/officeart/2005/8/layout/hProcess4"/>
    <dgm:cxn modelId="{CB81D3DA-DB97-44F9-ABD3-F4C534B1BF04}" type="presParOf" srcId="{C06263B8-2F37-4D01-8753-8D0ABFE19776}" destId="{B75167FC-ED8C-483E-B131-C4D38F66ED5B}" srcOrd="4" destOrd="0" presId="urn:microsoft.com/office/officeart/2005/8/layout/hProcess4"/>
    <dgm:cxn modelId="{ED4A0277-87BC-489F-A0C6-97B0F8019F1E}" type="presParOf" srcId="{FB2143A9-6FC0-426A-853C-7A8C9E18762E}" destId="{6859B785-35CB-48E5-B156-2C6F849DF730}" srcOrd="1" destOrd="0" presId="urn:microsoft.com/office/officeart/2005/8/layout/hProcess4"/>
    <dgm:cxn modelId="{4236BF60-A1EE-40EF-A9A7-25B638365EDD}" type="presParOf" srcId="{FB2143A9-6FC0-426A-853C-7A8C9E18762E}" destId="{81BC61FD-0931-4E8C-A9E0-B951F39FAD49}" srcOrd="2" destOrd="0" presId="urn:microsoft.com/office/officeart/2005/8/layout/hProcess4"/>
    <dgm:cxn modelId="{B99925E0-2703-4B2E-A410-AC876F0A97AA}" type="presParOf" srcId="{81BC61FD-0931-4E8C-A9E0-B951F39FAD49}" destId="{2137263D-4E6E-4B89-962B-8B03F39F3385}" srcOrd="0" destOrd="0" presId="urn:microsoft.com/office/officeart/2005/8/layout/hProcess4"/>
    <dgm:cxn modelId="{0B513636-32CB-48DC-8D19-A5D7EE90C308}" type="presParOf" srcId="{81BC61FD-0931-4E8C-A9E0-B951F39FAD49}" destId="{2DB963B7-606C-49F8-8FEC-F0F906AADA5B}" srcOrd="1" destOrd="0" presId="urn:microsoft.com/office/officeart/2005/8/layout/hProcess4"/>
    <dgm:cxn modelId="{E5A72BFC-6ABB-42FA-A4C8-3A452C562965}" type="presParOf" srcId="{81BC61FD-0931-4E8C-A9E0-B951F39FAD49}" destId="{F65256E4-53B9-4ACA-8A35-20726FDBA040}" srcOrd="2" destOrd="0" presId="urn:microsoft.com/office/officeart/2005/8/layout/hProcess4"/>
    <dgm:cxn modelId="{F85DA65D-F826-4365-9D1B-6945A90CA423}" type="presParOf" srcId="{81BC61FD-0931-4E8C-A9E0-B951F39FAD49}" destId="{44E93C11-523A-4865-82F0-2EFEECA88A59}" srcOrd="3" destOrd="0" presId="urn:microsoft.com/office/officeart/2005/8/layout/hProcess4"/>
    <dgm:cxn modelId="{71CA6B2B-BB36-4A21-9612-01ABE0941471}" type="presParOf" srcId="{81BC61FD-0931-4E8C-A9E0-B951F39FAD49}" destId="{53530DF3-7434-4EF7-9D15-752A508153D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5A6B64-D8A2-49C2-A15E-B22E86E3A3B6}" type="doc">
      <dgm:prSet loTypeId="urn:microsoft.com/office/officeart/2005/8/layout/arrow2" loCatId="process" qsTypeId="urn:microsoft.com/office/officeart/2005/8/quickstyle/3d2" qsCatId="3D" csTypeId="urn:microsoft.com/office/officeart/2005/8/colors/accent1_2" csCatId="accent1" phldr="1"/>
      <dgm:spPr/>
    </dgm:pt>
    <dgm:pt modelId="{72A17E9F-F453-49A6-BDB2-EA9C3C7C419A}">
      <dgm:prSet phldrT="[Текст]" custT="1"/>
      <dgm:spPr/>
      <dgm:t>
        <a:bodyPr/>
        <a:lstStyle/>
        <a:p>
          <a:r>
            <a:rPr lang="ru-RU" sz="1200" dirty="0" smtClean="0"/>
            <a:t>Мониторинг состояния уровня безопасности образовательного пространства общеобразовательных учреждений Ленинградской области</a:t>
          </a:r>
          <a:endParaRPr lang="ru-RU" sz="1200" dirty="0"/>
        </a:p>
      </dgm:t>
    </dgm:pt>
    <dgm:pt modelId="{1788DF38-F590-4E24-8305-A3433A6CDF1E}" type="parTrans" cxnId="{24092E2D-0E83-45B8-9502-2350359E8967}">
      <dgm:prSet/>
      <dgm:spPr/>
      <dgm:t>
        <a:bodyPr/>
        <a:lstStyle/>
        <a:p>
          <a:endParaRPr lang="ru-RU" sz="1200"/>
        </a:p>
      </dgm:t>
    </dgm:pt>
    <dgm:pt modelId="{80ABCD73-000F-491C-ADD5-FACD7A6FAA6F}" type="sibTrans" cxnId="{24092E2D-0E83-45B8-9502-2350359E8967}">
      <dgm:prSet/>
      <dgm:spPr/>
      <dgm:t>
        <a:bodyPr/>
        <a:lstStyle/>
        <a:p>
          <a:endParaRPr lang="ru-RU" sz="1200"/>
        </a:p>
      </dgm:t>
    </dgm:pt>
    <dgm:pt modelId="{F6250836-993B-4379-8B2C-D94AFF87FFE7}">
      <dgm:prSet phldrT="[Текст]" custT="1"/>
      <dgm:spPr/>
      <dgm:t>
        <a:bodyPr/>
        <a:lstStyle/>
        <a:p>
          <a:r>
            <a:rPr lang="ru-RU" sz="1200" dirty="0" smtClean="0"/>
            <a:t>Анализ динамики характеристик безопасности образовательного пространства общеобразовательных учреждений</a:t>
          </a:r>
          <a:endParaRPr lang="ru-RU" sz="1200" dirty="0"/>
        </a:p>
      </dgm:t>
    </dgm:pt>
    <dgm:pt modelId="{E012D946-6D12-4696-ADEA-2E1B94EE6CB7}" type="parTrans" cxnId="{9228CC28-1813-49B8-B289-16E4E989A5B4}">
      <dgm:prSet/>
      <dgm:spPr/>
      <dgm:t>
        <a:bodyPr/>
        <a:lstStyle/>
        <a:p>
          <a:endParaRPr lang="ru-RU" sz="1200"/>
        </a:p>
      </dgm:t>
    </dgm:pt>
    <dgm:pt modelId="{A8E18B75-7203-4E92-9D93-6A038DA043AB}" type="sibTrans" cxnId="{9228CC28-1813-49B8-B289-16E4E989A5B4}">
      <dgm:prSet/>
      <dgm:spPr/>
      <dgm:t>
        <a:bodyPr/>
        <a:lstStyle/>
        <a:p>
          <a:endParaRPr lang="ru-RU" sz="1200"/>
        </a:p>
      </dgm:t>
    </dgm:pt>
    <dgm:pt modelId="{F55E2E07-1E14-4E6C-9CB6-A9ED3A1978AC}">
      <dgm:prSet phldrT="[Текст]" custT="1"/>
      <dgm:spPr/>
      <dgm:t>
        <a:bodyPr/>
        <a:lstStyle/>
        <a:p>
          <a:r>
            <a:rPr lang="ru-RU" sz="1200" dirty="0" smtClean="0"/>
            <a:t>Построение прогностической модели безопасности образовательного пространства</a:t>
          </a:r>
          <a:endParaRPr lang="ru-RU" sz="1200" dirty="0"/>
        </a:p>
      </dgm:t>
    </dgm:pt>
    <dgm:pt modelId="{DC1AA49F-D736-46EB-B7EF-509E0A0FFFFB}" type="parTrans" cxnId="{71C217CD-226F-4AE6-ADE1-EE58B1964D5E}">
      <dgm:prSet/>
      <dgm:spPr/>
      <dgm:t>
        <a:bodyPr/>
        <a:lstStyle/>
        <a:p>
          <a:endParaRPr lang="ru-RU" sz="1200"/>
        </a:p>
      </dgm:t>
    </dgm:pt>
    <dgm:pt modelId="{94D2FBA3-78FD-4C97-9C71-AC166AE5C020}" type="sibTrans" cxnId="{71C217CD-226F-4AE6-ADE1-EE58B1964D5E}">
      <dgm:prSet/>
      <dgm:spPr/>
      <dgm:t>
        <a:bodyPr/>
        <a:lstStyle/>
        <a:p>
          <a:endParaRPr lang="ru-RU" sz="1200"/>
        </a:p>
      </dgm:t>
    </dgm:pt>
    <dgm:pt modelId="{3ABF2E5B-2363-401E-BA88-F8A21D7ACCB6}" type="pres">
      <dgm:prSet presAssocID="{145A6B64-D8A2-49C2-A15E-B22E86E3A3B6}" presName="arrowDiagram" presStyleCnt="0">
        <dgm:presLayoutVars>
          <dgm:chMax val="5"/>
          <dgm:dir/>
          <dgm:resizeHandles val="exact"/>
        </dgm:presLayoutVars>
      </dgm:prSet>
      <dgm:spPr/>
    </dgm:pt>
    <dgm:pt modelId="{509A6DFA-393A-4911-8E76-39463EACFBE9}" type="pres">
      <dgm:prSet presAssocID="{145A6B64-D8A2-49C2-A15E-B22E86E3A3B6}" presName="arrow" presStyleLbl="bgShp" presStyleIdx="0" presStyleCnt="1" custScaleX="269000" custScaleY="67499" custLinFactNeighborX="-1645" custLinFactNeighborY="-2637"/>
      <dgm:spPr/>
    </dgm:pt>
    <dgm:pt modelId="{4F8C83BF-CA71-4602-8621-4AAC0D9ED41B}" type="pres">
      <dgm:prSet presAssocID="{145A6B64-D8A2-49C2-A15E-B22E86E3A3B6}" presName="arrowDiagram3" presStyleCnt="0"/>
      <dgm:spPr/>
    </dgm:pt>
    <dgm:pt modelId="{4D495058-B7BE-4D19-B3B5-6CF855C8419E}" type="pres">
      <dgm:prSet presAssocID="{72A17E9F-F453-49A6-BDB2-EA9C3C7C419A}" presName="bullet3a" presStyleLbl="node1" presStyleIdx="0" presStyleCnt="3" custLinFactX="-500000" custLinFactY="-142902" custLinFactNeighborX="-564119" custLinFactNeighborY="-200000"/>
      <dgm:spPr/>
    </dgm:pt>
    <dgm:pt modelId="{DE4709A8-D589-44D0-B84B-614F4D5223D6}" type="pres">
      <dgm:prSet presAssocID="{72A17E9F-F453-49A6-BDB2-EA9C3C7C419A}" presName="textBox3a" presStyleLbl="revTx" presStyleIdx="0" presStyleCnt="3" custScaleX="403591" custScaleY="147738" custLinFactX="-100000" custLinFactY="-69744" custLinFactNeighborX="-16843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3E11D-D9E1-4F51-8A6E-4C401E527393}" type="pres">
      <dgm:prSet presAssocID="{F6250836-993B-4379-8B2C-D94AFF87FFE7}" presName="bullet3b" presStyleLbl="node1" presStyleIdx="1" presStyleCnt="3"/>
      <dgm:spPr/>
    </dgm:pt>
    <dgm:pt modelId="{461FFD02-8ABB-47D0-B0A8-B17079DE3A37}" type="pres">
      <dgm:prSet presAssocID="{F6250836-993B-4379-8B2C-D94AFF87FFE7}" presName="textBox3b" presStyleLbl="revTx" presStyleIdx="1" presStyleCnt="3" custScaleX="319953" custScaleY="34898" custLinFactNeighborX="-6853" custLinFactNeighborY="-17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0845D-0BE5-4CCC-B9F1-8470842E7FC7}" type="pres">
      <dgm:prSet presAssocID="{F55E2E07-1E14-4E6C-9CB6-A9ED3A1978AC}" presName="bullet3c" presStyleLbl="node1" presStyleIdx="2" presStyleCnt="3" custLinFactX="100000" custLinFactNeighborX="177165" custLinFactNeighborY="74066"/>
      <dgm:spPr/>
    </dgm:pt>
    <dgm:pt modelId="{C90B49A2-6E1D-4A9E-971B-34F7DAB72624}" type="pres">
      <dgm:prSet presAssocID="{F55E2E07-1E14-4E6C-9CB6-A9ED3A1978AC}" presName="textBox3c" presStyleLbl="revTx" presStyleIdx="2" presStyleCnt="3" custScaleX="280751" custScaleY="45306" custLinFactX="88455" custLinFactNeighborX="100000" custLinFactNeighborY="-3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5027C8-0F95-4EBE-A923-03C25097D838}" type="presOf" srcId="{145A6B64-D8A2-49C2-A15E-B22E86E3A3B6}" destId="{3ABF2E5B-2363-401E-BA88-F8A21D7ACCB6}" srcOrd="0" destOrd="0" presId="urn:microsoft.com/office/officeart/2005/8/layout/arrow2"/>
    <dgm:cxn modelId="{9228CC28-1813-49B8-B289-16E4E989A5B4}" srcId="{145A6B64-D8A2-49C2-A15E-B22E86E3A3B6}" destId="{F6250836-993B-4379-8B2C-D94AFF87FFE7}" srcOrd="1" destOrd="0" parTransId="{E012D946-6D12-4696-ADEA-2E1B94EE6CB7}" sibTransId="{A8E18B75-7203-4E92-9D93-6A038DA043AB}"/>
    <dgm:cxn modelId="{71C217CD-226F-4AE6-ADE1-EE58B1964D5E}" srcId="{145A6B64-D8A2-49C2-A15E-B22E86E3A3B6}" destId="{F55E2E07-1E14-4E6C-9CB6-A9ED3A1978AC}" srcOrd="2" destOrd="0" parTransId="{DC1AA49F-D736-46EB-B7EF-509E0A0FFFFB}" sibTransId="{94D2FBA3-78FD-4C97-9C71-AC166AE5C020}"/>
    <dgm:cxn modelId="{564D33E0-7299-4264-AE18-2EEFD8C7DE67}" type="presOf" srcId="{F55E2E07-1E14-4E6C-9CB6-A9ED3A1978AC}" destId="{C90B49A2-6E1D-4A9E-971B-34F7DAB72624}" srcOrd="0" destOrd="0" presId="urn:microsoft.com/office/officeart/2005/8/layout/arrow2"/>
    <dgm:cxn modelId="{BE6D6D55-8AAA-4C29-A0DB-5299FAFADE0C}" type="presOf" srcId="{F6250836-993B-4379-8B2C-D94AFF87FFE7}" destId="{461FFD02-8ABB-47D0-B0A8-B17079DE3A37}" srcOrd="0" destOrd="0" presId="urn:microsoft.com/office/officeart/2005/8/layout/arrow2"/>
    <dgm:cxn modelId="{24092E2D-0E83-45B8-9502-2350359E8967}" srcId="{145A6B64-D8A2-49C2-A15E-B22E86E3A3B6}" destId="{72A17E9F-F453-49A6-BDB2-EA9C3C7C419A}" srcOrd="0" destOrd="0" parTransId="{1788DF38-F590-4E24-8305-A3433A6CDF1E}" sibTransId="{80ABCD73-000F-491C-ADD5-FACD7A6FAA6F}"/>
    <dgm:cxn modelId="{AF871A8F-1ED9-4838-817E-4BEF226BD642}" type="presOf" srcId="{72A17E9F-F453-49A6-BDB2-EA9C3C7C419A}" destId="{DE4709A8-D589-44D0-B84B-614F4D5223D6}" srcOrd="0" destOrd="0" presId="urn:microsoft.com/office/officeart/2005/8/layout/arrow2"/>
    <dgm:cxn modelId="{D6494C5F-C8FA-40DE-A904-558CE0E17602}" type="presParOf" srcId="{3ABF2E5B-2363-401E-BA88-F8A21D7ACCB6}" destId="{509A6DFA-393A-4911-8E76-39463EACFBE9}" srcOrd="0" destOrd="0" presId="urn:microsoft.com/office/officeart/2005/8/layout/arrow2"/>
    <dgm:cxn modelId="{766CCA93-BC64-40F1-AD92-2E5CC2A4D155}" type="presParOf" srcId="{3ABF2E5B-2363-401E-BA88-F8A21D7ACCB6}" destId="{4F8C83BF-CA71-4602-8621-4AAC0D9ED41B}" srcOrd="1" destOrd="0" presId="urn:microsoft.com/office/officeart/2005/8/layout/arrow2"/>
    <dgm:cxn modelId="{845E9EA2-C9D0-4ADC-BC06-A4CBA82F1576}" type="presParOf" srcId="{4F8C83BF-CA71-4602-8621-4AAC0D9ED41B}" destId="{4D495058-B7BE-4D19-B3B5-6CF855C8419E}" srcOrd="0" destOrd="0" presId="urn:microsoft.com/office/officeart/2005/8/layout/arrow2"/>
    <dgm:cxn modelId="{3C1F94E9-29A2-4F03-8002-E8066E763E96}" type="presParOf" srcId="{4F8C83BF-CA71-4602-8621-4AAC0D9ED41B}" destId="{DE4709A8-D589-44D0-B84B-614F4D5223D6}" srcOrd="1" destOrd="0" presId="urn:microsoft.com/office/officeart/2005/8/layout/arrow2"/>
    <dgm:cxn modelId="{15316C13-4C70-448B-82EB-3BDD89AB12CC}" type="presParOf" srcId="{4F8C83BF-CA71-4602-8621-4AAC0D9ED41B}" destId="{8A53E11D-D9E1-4F51-8A6E-4C401E527393}" srcOrd="2" destOrd="0" presId="urn:microsoft.com/office/officeart/2005/8/layout/arrow2"/>
    <dgm:cxn modelId="{E736A6C0-3219-4A79-B32F-891BDC2B5036}" type="presParOf" srcId="{4F8C83BF-CA71-4602-8621-4AAC0D9ED41B}" destId="{461FFD02-8ABB-47D0-B0A8-B17079DE3A37}" srcOrd="3" destOrd="0" presId="urn:microsoft.com/office/officeart/2005/8/layout/arrow2"/>
    <dgm:cxn modelId="{D750E12C-BCFB-42B3-9364-D18263494C67}" type="presParOf" srcId="{4F8C83BF-CA71-4602-8621-4AAC0D9ED41B}" destId="{7DA0845D-0BE5-4CCC-B9F1-8470842E7FC7}" srcOrd="4" destOrd="0" presId="urn:microsoft.com/office/officeart/2005/8/layout/arrow2"/>
    <dgm:cxn modelId="{98AAA0F9-5130-452E-BC6A-2B8F05F415F2}" type="presParOf" srcId="{4F8C83BF-CA71-4602-8621-4AAC0D9ED41B}" destId="{C90B49A2-6E1D-4A9E-971B-34F7DAB7262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47DACE-1851-4957-80F1-03AF25CCAC1D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CDE464F0-1C36-4E55-A184-9730969BEF3E}">
      <dgm:prSet phldrT="[Текст]" phldr="1" custT="1"/>
      <dgm:spPr/>
      <dgm:t>
        <a:bodyPr/>
        <a:lstStyle/>
        <a:p>
          <a:endParaRPr lang="ru-RU" sz="2000" dirty="0"/>
        </a:p>
      </dgm:t>
    </dgm:pt>
    <dgm:pt modelId="{9705DA68-97E6-41E7-95FA-104848E5CE28}" type="parTrans" cxnId="{E6D7CCAD-013F-45FD-A3EB-B6A1D7123274}">
      <dgm:prSet/>
      <dgm:spPr/>
      <dgm:t>
        <a:bodyPr/>
        <a:lstStyle/>
        <a:p>
          <a:endParaRPr lang="ru-RU" sz="1600"/>
        </a:p>
      </dgm:t>
    </dgm:pt>
    <dgm:pt modelId="{5C2EB242-6144-4160-9EA5-8354CC865D97}" type="sibTrans" cxnId="{E6D7CCAD-013F-45FD-A3EB-B6A1D7123274}">
      <dgm:prSet/>
      <dgm:spPr/>
      <dgm:t>
        <a:bodyPr/>
        <a:lstStyle/>
        <a:p>
          <a:endParaRPr lang="ru-RU" sz="1600"/>
        </a:p>
      </dgm:t>
    </dgm:pt>
    <dgm:pt modelId="{CD6EFC89-A3DC-4903-A664-0E0769D7EBAC}">
      <dgm:prSet phldrT="[Текст]" custT="1"/>
      <dgm:spPr/>
      <dgm:t>
        <a:bodyPr/>
        <a:lstStyle/>
        <a:p>
          <a:r>
            <a:rPr lang="ru-RU" sz="2400" b="1" dirty="0" smtClean="0"/>
            <a:t>Цель реализации Проекта</a:t>
          </a:r>
          <a:r>
            <a:rPr lang="ru-RU" sz="2400" dirty="0" smtClean="0"/>
            <a:t> – создание и апробация системы сопровождения психологической безопасности субъектов образовательного пространства Ленинградской области</a:t>
          </a:r>
          <a:endParaRPr lang="ru-RU" sz="2400" dirty="0"/>
        </a:p>
      </dgm:t>
    </dgm:pt>
    <dgm:pt modelId="{438E735B-57D8-4C1A-B479-D1DA583D4CBC}" type="sibTrans" cxnId="{B72EF4CD-162B-444A-8A4A-289978ED9A5E}">
      <dgm:prSet/>
      <dgm:spPr/>
      <dgm:t>
        <a:bodyPr/>
        <a:lstStyle/>
        <a:p>
          <a:endParaRPr lang="ru-RU" sz="1600"/>
        </a:p>
      </dgm:t>
    </dgm:pt>
    <dgm:pt modelId="{ACDAB066-A476-48C6-B1A6-C9543C7B17EF}" type="parTrans" cxnId="{B72EF4CD-162B-444A-8A4A-289978ED9A5E}">
      <dgm:prSet/>
      <dgm:spPr/>
      <dgm:t>
        <a:bodyPr/>
        <a:lstStyle/>
        <a:p>
          <a:endParaRPr lang="ru-RU" sz="1600"/>
        </a:p>
      </dgm:t>
    </dgm:pt>
    <dgm:pt modelId="{6706DC2B-3A30-4667-BE80-5317AD527FEC}" type="pres">
      <dgm:prSet presAssocID="{9547DACE-1851-4957-80F1-03AF25CCAC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91C018-5F78-4C51-A512-1B200543330F}" type="pres">
      <dgm:prSet presAssocID="{CD6EFC89-A3DC-4903-A664-0E0769D7EBA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6CBA1-B331-4375-B0BA-583E4C69D604}" type="pres">
      <dgm:prSet presAssocID="{CD6EFC89-A3DC-4903-A664-0E0769D7E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D7CCAD-013F-45FD-A3EB-B6A1D7123274}" srcId="{CD6EFC89-A3DC-4903-A664-0E0769D7EBAC}" destId="{CDE464F0-1C36-4E55-A184-9730969BEF3E}" srcOrd="0" destOrd="0" parTransId="{9705DA68-97E6-41E7-95FA-104848E5CE28}" sibTransId="{5C2EB242-6144-4160-9EA5-8354CC865D97}"/>
    <dgm:cxn modelId="{D57BDB11-A6B6-444A-A245-C49B71AD519E}" type="presOf" srcId="{9547DACE-1851-4957-80F1-03AF25CCAC1D}" destId="{6706DC2B-3A30-4667-BE80-5317AD527FEC}" srcOrd="0" destOrd="0" presId="urn:microsoft.com/office/officeart/2005/8/layout/vList2"/>
    <dgm:cxn modelId="{B72EF4CD-162B-444A-8A4A-289978ED9A5E}" srcId="{9547DACE-1851-4957-80F1-03AF25CCAC1D}" destId="{CD6EFC89-A3DC-4903-A664-0E0769D7EBAC}" srcOrd="0" destOrd="0" parTransId="{ACDAB066-A476-48C6-B1A6-C9543C7B17EF}" sibTransId="{438E735B-57D8-4C1A-B479-D1DA583D4CBC}"/>
    <dgm:cxn modelId="{984B2997-3F0A-46AA-9F46-91B74A39CEB7}" type="presOf" srcId="{CDE464F0-1C36-4E55-A184-9730969BEF3E}" destId="{B746CBA1-B331-4375-B0BA-583E4C69D604}" srcOrd="0" destOrd="0" presId="urn:microsoft.com/office/officeart/2005/8/layout/vList2"/>
    <dgm:cxn modelId="{2DEC9FCE-D5A4-414A-AFC7-35CC26A762A0}" type="presOf" srcId="{CD6EFC89-A3DC-4903-A664-0E0769D7EBAC}" destId="{5B91C018-5F78-4C51-A512-1B200543330F}" srcOrd="0" destOrd="0" presId="urn:microsoft.com/office/officeart/2005/8/layout/vList2"/>
    <dgm:cxn modelId="{B41DCE4C-1E4A-4B1E-BC1A-4AABB75B6B1F}" type="presParOf" srcId="{6706DC2B-3A30-4667-BE80-5317AD527FEC}" destId="{5B91C018-5F78-4C51-A512-1B200543330F}" srcOrd="0" destOrd="0" presId="urn:microsoft.com/office/officeart/2005/8/layout/vList2"/>
    <dgm:cxn modelId="{A15312BD-8CAA-4339-8476-545FCA91A884}" type="presParOf" srcId="{6706DC2B-3A30-4667-BE80-5317AD527FEC}" destId="{B746CBA1-B331-4375-B0BA-583E4C69D60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50B4E2-9AC3-4600-8E5F-7F0444660270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72EFCEE0-0175-48C2-8B11-1CB3EF24673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Объект исследования - </a:t>
          </a:r>
          <a:r>
            <a:rPr lang="ru-RU" sz="1800" dirty="0" smtClean="0">
              <a:solidFill>
                <a:schemeClr val="tx1"/>
              </a:solidFill>
            </a:rPr>
            <a:t>образовательное пространство Ленинградской области и его участники</a:t>
          </a:r>
          <a:endParaRPr lang="ru-RU" sz="1800" dirty="0">
            <a:solidFill>
              <a:schemeClr val="tx1"/>
            </a:solidFill>
          </a:endParaRPr>
        </a:p>
      </dgm:t>
    </dgm:pt>
    <dgm:pt modelId="{2427F4C8-2FF6-42C9-A044-FD46AA79AF76}" type="parTrans" cxnId="{A7C12934-A5B7-4301-A175-21CDA35B546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B82CC379-6ADD-4C39-883B-29717EF870A8}" type="sibTrans" cxnId="{A7C12934-A5B7-4301-A175-21CDA35B546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06E28619-A4D2-4076-A823-B151247AE061}">
      <dgm:prSet phldrT="[Текст]" phldr="1"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86DAFDB-BED6-4A42-8333-BDA2CE6125BE}" type="parTrans" cxnId="{ADF26FD2-FDA0-44F3-9217-E3E80A1B92C7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7AD16A08-8C4A-42BB-B7A4-194E10D832A2}" type="sibTrans" cxnId="{ADF26FD2-FDA0-44F3-9217-E3E80A1B92C7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A9F7730F-5F5D-4BD6-9F4F-82521968BF5D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Предмет - </a:t>
          </a:r>
          <a:r>
            <a:rPr lang="ru-RU" sz="1800" dirty="0" smtClean="0">
              <a:solidFill>
                <a:schemeClr val="tx1"/>
              </a:solidFill>
            </a:rPr>
            <a:t>система сопровождения субъектов образовательного пространства Ленинградской области, обеспечивающая их психологическую безопасность и создающая психолого-педагогические условия, развивающие и формирующие сопротивляемость деструктивным воздействиям социальной среды.</a:t>
          </a:r>
          <a:endParaRPr lang="ru-RU" sz="1800" dirty="0">
            <a:solidFill>
              <a:schemeClr val="tx1"/>
            </a:solidFill>
          </a:endParaRPr>
        </a:p>
      </dgm:t>
    </dgm:pt>
    <dgm:pt modelId="{5A1788ED-07B7-432B-AA7B-A485E8366C1D}" type="parTrans" cxnId="{8D7A9791-FE28-4C9A-8CD0-CFDECC3DEFBD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B256A0AC-D505-4D03-9DF2-67C11B603654}" type="sibTrans" cxnId="{8D7A9791-FE28-4C9A-8CD0-CFDECC3DEFBD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1700C78D-E73C-445D-A40A-8D4747F9CC11}">
      <dgm:prSet phldrT="[Текст]" phldr="1"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E9C1BE72-FBFE-4DCD-90FF-1F4A2549B759}" type="parTrans" cxnId="{0226FD74-C166-409D-8100-6E5CF78CD4C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29B46821-81A1-4A0E-8180-6184ADB8E17C}" type="sibTrans" cxnId="{0226FD74-C166-409D-8100-6E5CF78CD4C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27FEB96C-EA87-4BCE-A76A-DE70AE7244D4}" type="pres">
      <dgm:prSet presAssocID="{F450B4E2-9AC3-4600-8E5F-7F04446602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8C8307-BC7D-4F71-9A98-94BBA9FAFFEE}" type="pres">
      <dgm:prSet presAssocID="{72EFCEE0-0175-48C2-8B11-1CB3EF24673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88D25-A525-4D1A-8602-567A13D12450}" type="pres">
      <dgm:prSet presAssocID="{72EFCEE0-0175-48C2-8B11-1CB3EF24673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0D893-959A-4166-B7B1-DAB138BC11EA}" type="pres">
      <dgm:prSet presAssocID="{A9F7730F-5F5D-4BD6-9F4F-82521968BF5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EC7D9-D848-48FE-97F6-5268C31E052D}" type="pres">
      <dgm:prSet presAssocID="{A9F7730F-5F5D-4BD6-9F4F-82521968BF5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C12934-A5B7-4301-A175-21CDA35B546C}" srcId="{F450B4E2-9AC3-4600-8E5F-7F0444660270}" destId="{72EFCEE0-0175-48C2-8B11-1CB3EF24673A}" srcOrd="0" destOrd="0" parTransId="{2427F4C8-2FF6-42C9-A044-FD46AA79AF76}" sibTransId="{B82CC379-6ADD-4C39-883B-29717EF870A8}"/>
    <dgm:cxn modelId="{2AA96581-96D3-40E5-A93B-457753A6360E}" type="presOf" srcId="{A9F7730F-5F5D-4BD6-9F4F-82521968BF5D}" destId="{0870D893-959A-4166-B7B1-DAB138BC11EA}" srcOrd="0" destOrd="0" presId="urn:microsoft.com/office/officeart/2005/8/layout/vList2"/>
    <dgm:cxn modelId="{8D7A9791-FE28-4C9A-8CD0-CFDECC3DEFBD}" srcId="{F450B4E2-9AC3-4600-8E5F-7F0444660270}" destId="{A9F7730F-5F5D-4BD6-9F4F-82521968BF5D}" srcOrd="1" destOrd="0" parTransId="{5A1788ED-07B7-432B-AA7B-A485E8366C1D}" sibTransId="{B256A0AC-D505-4D03-9DF2-67C11B603654}"/>
    <dgm:cxn modelId="{0226FD74-C166-409D-8100-6E5CF78CD4C0}" srcId="{A9F7730F-5F5D-4BD6-9F4F-82521968BF5D}" destId="{1700C78D-E73C-445D-A40A-8D4747F9CC11}" srcOrd="0" destOrd="0" parTransId="{E9C1BE72-FBFE-4DCD-90FF-1F4A2549B759}" sibTransId="{29B46821-81A1-4A0E-8180-6184ADB8E17C}"/>
    <dgm:cxn modelId="{ADF26FD2-FDA0-44F3-9217-E3E80A1B92C7}" srcId="{72EFCEE0-0175-48C2-8B11-1CB3EF24673A}" destId="{06E28619-A4D2-4076-A823-B151247AE061}" srcOrd="0" destOrd="0" parTransId="{786DAFDB-BED6-4A42-8333-BDA2CE6125BE}" sibTransId="{7AD16A08-8C4A-42BB-B7A4-194E10D832A2}"/>
    <dgm:cxn modelId="{05135BBE-AF58-42C9-BBD0-752423810FB8}" type="presOf" srcId="{06E28619-A4D2-4076-A823-B151247AE061}" destId="{D8688D25-A525-4D1A-8602-567A13D12450}" srcOrd="0" destOrd="0" presId="urn:microsoft.com/office/officeart/2005/8/layout/vList2"/>
    <dgm:cxn modelId="{735A7081-F8FD-4977-8CCC-87286213C9CD}" type="presOf" srcId="{F450B4E2-9AC3-4600-8E5F-7F0444660270}" destId="{27FEB96C-EA87-4BCE-A76A-DE70AE7244D4}" srcOrd="0" destOrd="0" presId="urn:microsoft.com/office/officeart/2005/8/layout/vList2"/>
    <dgm:cxn modelId="{EED67F59-C812-4205-9B14-6B6D94F47376}" type="presOf" srcId="{1700C78D-E73C-445D-A40A-8D4747F9CC11}" destId="{CA5EC7D9-D848-48FE-97F6-5268C31E052D}" srcOrd="0" destOrd="0" presId="urn:microsoft.com/office/officeart/2005/8/layout/vList2"/>
    <dgm:cxn modelId="{1A3523D2-FB50-4C2A-969D-CD5FC478942C}" type="presOf" srcId="{72EFCEE0-0175-48C2-8B11-1CB3EF24673A}" destId="{EE8C8307-BC7D-4F71-9A98-94BBA9FAFFEE}" srcOrd="0" destOrd="0" presId="urn:microsoft.com/office/officeart/2005/8/layout/vList2"/>
    <dgm:cxn modelId="{085D0CBC-4541-4ABD-866B-A6580CF25DBF}" type="presParOf" srcId="{27FEB96C-EA87-4BCE-A76A-DE70AE7244D4}" destId="{EE8C8307-BC7D-4F71-9A98-94BBA9FAFFEE}" srcOrd="0" destOrd="0" presId="urn:microsoft.com/office/officeart/2005/8/layout/vList2"/>
    <dgm:cxn modelId="{8C67C8B3-0662-4AAF-BCD8-E53B701AF882}" type="presParOf" srcId="{27FEB96C-EA87-4BCE-A76A-DE70AE7244D4}" destId="{D8688D25-A525-4D1A-8602-567A13D12450}" srcOrd="1" destOrd="0" presId="urn:microsoft.com/office/officeart/2005/8/layout/vList2"/>
    <dgm:cxn modelId="{68907CF9-1589-4D30-A988-68FE73CF53C9}" type="presParOf" srcId="{27FEB96C-EA87-4BCE-A76A-DE70AE7244D4}" destId="{0870D893-959A-4166-B7B1-DAB138BC11EA}" srcOrd="2" destOrd="0" presId="urn:microsoft.com/office/officeart/2005/8/layout/vList2"/>
    <dgm:cxn modelId="{C3D5B1A3-F27C-4AED-A50A-66FF06F68B7C}" type="presParOf" srcId="{27FEB96C-EA87-4BCE-A76A-DE70AE7244D4}" destId="{CA5EC7D9-D848-48FE-97F6-5268C31E05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10BEEA-8BE5-4145-88C7-28D45493F7E1}" type="doc">
      <dgm:prSet loTypeId="urn:microsoft.com/office/officeart/2005/8/layout/hProcess7#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1057018-55E2-4E55-9CC4-225A61536891}">
      <dgm:prSet phldrT="[Текст]"/>
      <dgm:spPr/>
      <dgm:t>
        <a:bodyPr/>
        <a:lstStyle/>
        <a:p>
          <a:r>
            <a:rPr lang="ru-RU" dirty="0" smtClean="0"/>
            <a:t>Задачи: </a:t>
          </a:r>
          <a:endParaRPr lang="ru-RU" dirty="0"/>
        </a:p>
      </dgm:t>
    </dgm:pt>
    <dgm:pt modelId="{E37D45E0-4AF8-42F5-AD05-07C3D1A65AC0}" type="parTrans" cxnId="{5FD2F8D1-D7D0-461E-97AC-61A7C5E1766A}">
      <dgm:prSet/>
      <dgm:spPr/>
      <dgm:t>
        <a:bodyPr/>
        <a:lstStyle/>
        <a:p>
          <a:endParaRPr lang="ru-RU"/>
        </a:p>
      </dgm:t>
    </dgm:pt>
    <dgm:pt modelId="{83523A2F-9DDB-4E43-BD39-99DD3907CAD9}" type="sibTrans" cxnId="{5FD2F8D1-D7D0-461E-97AC-61A7C5E1766A}">
      <dgm:prSet/>
      <dgm:spPr/>
      <dgm:t>
        <a:bodyPr/>
        <a:lstStyle/>
        <a:p>
          <a:endParaRPr lang="ru-RU"/>
        </a:p>
      </dgm:t>
    </dgm:pt>
    <dgm:pt modelId="{74A47813-D707-4FDA-9B4A-4163949C2F75}">
      <dgm:prSet phldrT="[Текст]" custT="1"/>
      <dgm:spPr/>
      <dgm:t>
        <a:bodyPr/>
        <a:lstStyle/>
        <a:p>
          <a:pPr marL="0" defTabSz="55562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dirty="0" smtClean="0">
              <a:solidFill>
                <a:schemeClr val="tx1"/>
              </a:solidFill>
            </a:rPr>
            <a:t>1.1. Разработка концепции, модели и технологии сопровождения психологической безопасности субъектов образовательного пространства Ленинградской области;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</a:rPr>
            <a:t>1.2. Разработка пакета диагностических методик и системы экспертной оценки состояния психологической безопасности субъектов образовательного пространства Ленинградской области. </a:t>
          </a:r>
        </a:p>
        <a:p>
          <a:pPr marL="0" marR="0" indent="0" defTabSz="555625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</a:rPr>
            <a:t>1.3. Оценка состояния безопасности субъектов образовательного пространства Ленинградской области; </a:t>
          </a:r>
        </a:p>
        <a:p>
          <a:pPr marL="0" marR="0" indent="0" defTabSz="555625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</a:rPr>
            <a:t>1.4.  Разработка программы сопровождения психологической безопасности субъектов образовательного пространства Ленинградской области. </a:t>
          </a:r>
        </a:p>
        <a:p>
          <a:pPr marL="0" marR="0" indent="0" defTabSz="555625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1200" dirty="0" smtClean="0">
            <a:solidFill>
              <a:schemeClr val="tx1"/>
            </a:solidFill>
          </a:endParaRPr>
        </a:p>
        <a:p>
          <a:pPr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5260CD7F-76F6-4B67-ABC2-881B1279F886}" type="parTrans" cxnId="{FAE74DD6-BE85-4F5F-B8EB-1292E19D3934}">
      <dgm:prSet/>
      <dgm:spPr/>
      <dgm:t>
        <a:bodyPr/>
        <a:lstStyle/>
        <a:p>
          <a:endParaRPr lang="ru-RU"/>
        </a:p>
      </dgm:t>
    </dgm:pt>
    <dgm:pt modelId="{38128193-9911-47C6-B502-81942A6D2EED}" type="sibTrans" cxnId="{FAE74DD6-BE85-4F5F-B8EB-1292E19D3934}">
      <dgm:prSet/>
      <dgm:spPr/>
      <dgm:t>
        <a:bodyPr/>
        <a:lstStyle/>
        <a:p>
          <a:endParaRPr lang="ru-RU"/>
        </a:p>
      </dgm:t>
    </dgm:pt>
    <dgm:pt modelId="{9C4C2E03-A7ED-477B-801D-6F596983154B}">
      <dgm:prSet phldrT="[Текст]"/>
      <dgm:spPr/>
      <dgm:t>
        <a:bodyPr/>
        <a:lstStyle/>
        <a:p>
          <a:r>
            <a:rPr lang="ru-RU" dirty="0" smtClean="0"/>
            <a:t>Результаты: </a:t>
          </a:r>
          <a:endParaRPr lang="ru-RU" dirty="0"/>
        </a:p>
      </dgm:t>
    </dgm:pt>
    <dgm:pt modelId="{8546FE77-114C-4275-BAA5-22A7E4AD83FA}" type="parTrans" cxnId="{5C238DC5-6099-4D2E-A430-F4B83AC6AC57}">
      <dgm:prSet/>
      <dgm:spPr/>
      <dgm:t>
        <a:bodyPr/>
        <a:lstStyle/>
        <a:p>
          <a:endParaRPr lang="ru-RU"/>
        </a:p>
      </dgm:t>
    </dgm:pt>
    <dgm:pt modelId="{F9E9D562-CCF2-4949-9785-781E5F05645F}" type="sibTrans" cxnId="{5C238DC5-6099-4D2E-A430-F4B83AC6AC57}">
      <dgm:prSet/>
      <dgm:spPr/>
      <dgm:t>
        <a:bodyPr/>
        <a:lstStyle/>
        <a:p>
          <a:endParaRPr lang="ru-RU"/>
        </a:p>
      </dgm:t>
    </dgm:pt>
    <dgm:pt modelId="{7FA918F5-AD68-4D98-B5A0-68521D3C84F6}">
      <dgm:prSet phldrT="[Текст]" custT="1"/>
      <dgm:spPr/>
      <dgm:t>
        <a:bodyPr/>
        <a:lstStyle/>
        <a:p>
          <a:pPr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1.1. </a:t>
          </a:r>
          <a:r>
            <a:rPr lang="ru-RU" sz="1250" b="1" i="1" dirty="0" smtClean="0">
              <a:solidFill>
                <a:schemeClr val="tx1"/>
              </a:solidFill>
            </a:rPr>
            <a:t>Январь-февраль:</a:t>
          </a:r>
          <a:r>
            <a:rPr lang="ru-RU" sz="1250" dirty="0" smtClean="0">
              <a:solidFill>
                <a:schemeClr val="tx1"/>
              </a:solidFill>
            </a:rPr>
            <a:t> </a:t>
          </a:r>
        </a:p>
        <a:p>
          <a:pPr marL="180000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- концепция сопровождения психологической безопасности субъектов образовательного пространства Ленинградской области; </a:t>
          </a:r>
        </a:p>
        <a:p>
          <a:pPr marL="18000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50" dirty="0" smtClean="0">
              <a:solidFill>
                <a:schemeClr val="tx1"/>
              </a:solidFill>
            </a:rPr>
            <a:t>- модель сопровождения психологической безопасности субъектов образовательного пространства Ленинградской области; </a:t>
          </a:r>
        </a:p>
        <a:p>
          <a:pPr marL="18000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50" dirty="0" smtClean="0">
              <a:solidFill>
                <a:schemeClr val="tx1"/>
              </a:solidFill>
            </a:rPr>
            <a:t>- программа  сопровождения. </a:t>
          </a:r>
        </a:p>
        <a:p>
          <a:pPr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1.2. </a:t>
          </a:r>
          <a:r>
            <a:rPr lang="ru-RU" sz="1250" b="1" i="1" dirty="0" smtClean="0">
              <a:solidFill>
                <a:schemeClr val="tx1"/>
              </a:solidFill>
            </a:rPr>
            <a:t>Март: </a:t>
          </a:r>
        </a:p>
        <a:p>
          <a:pPr marL="180000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- пакет для оценки потребностей и запросов субъектов образовательного пространства; </a:t>
          </a:r>
        </a:p>
        <a:p>
          <a:pPr marL="180000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- пакет для первичной оценки состояния безопасности среды образовательных учреждений Ленинградской области; </a:t>
          </a:r>
        </a:p>
        <a:p>
          <a:pPr marL="180000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- скрининг-методика для оценки состояния безопасности образовательного пространства.  </a:t>
          </a:r>
        </a:p>
        <a:p>
          <a:pPr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1.3. </a:t>
          </a:r>
          <a:r>
            <a:rPr lang="ru-RU" sz="1250" b="1" dirty="0" smtClean="0">
              <a:solidFill>
                <a:schemeClr val="tx1"/>
              </a:solidFill>
            </a:rPr>
            <a:t>Апрель-июнь</a:t>
          </a:r>
          <a:r>
            <a:rPr lang="ru-RU" sz="1250" b="1" i="1" dirty="0" smtClean="0">
              <a:solidFill>
                <a:schemeClr val="tx1"/>
              </a:solidFill>
            </a:rPr>
            <a:t>:</a:t>
          </a:r>
        </a:p>
        <a:p>
          <a:pPr marL="180000" marR="0" indent="0" defTabSz="555625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50" dirty="0" smtClean="0">
              <a:solidFill>
                <a:schemeClr val="tx1"/>
              </a:solidFill>
            </a:rPr>
            <a:t>- аналитическая записка о состоянии безопасности среды и психологической безопасности субъектов образовательного пространства Ленинградской области. </a:t>
          </a:r>
        </a:p>
        <a:p>
          <a:pPr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b="0" i="1" dirty="0" smtClean="0">
              <a:solidFill>
                <a:schemeClr val="tx1"/>
              </a:solidFill>
            </a:rPr>
            <a:t>1.4. </a:t>
          </a:r>
          <a:r>
            <a:rPr lang="ru-RU" sz="1250" b="0" dirty="0" smtClean="0">
              <a:solidFill>
                <a:schemeClr val="tx1"/>
              </a:solidFill>
            </a:rPr>
            <a:t> </a:t>
          </a:r>
          <a:r>
            <a:rPr lang="ru-RU" sz="1250" b="1" dirty="0" smtClean="0">
              <a:solidFill>
                <a:schemeClr val="tx1"/>
              </a:solidFill>
            </a:rPr>
            <a:t>Июль-декабрь: </a:t>
          </a:r>
        </a:p>
        <a:p>
          <a:pPr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dirty="0" smtClean="0">
              <a:solidFill>
                <a:schemeClr val="tx1"/>
              </a:solidFill>
            </a:rPr>
            <a:t>- программа сопровождения психологической безопасности субъектов образовательного пространства Ленинградской области. </a:t>
          </a:r>
        </a:p>
        <a:p>
          <a:pPr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50" dirty="0" smtClean="0">
            <a:solidFill>
              <a:schemeClr val="tx1"/>
            </a:solidFill>
          </a:endParaRPr>
        </a:p>
        <a:p>
          <a:pPr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50" dirty="0"/>
        </a:p>
      </dgm:t>
    </dgm:pt>
    <dgm:pt modelId="{9A8AF592-FF3C-4883-A08A-A2B310C8ED7C}" type="parTrans" cxnId="{D95E3850-8D59-4F05-B9AA-376000706AFB}">
      <dgm:prSet/>
      <dgm:spPr/>
      <dgm:t>
        <a:bodyPr/>
        <a:lstStyle/>
        <a:p>
          <a:endParaRPr lang="ru-RU"/>
        </a:p>
      </dgm:t>
    </dgm:pt>
    <dgm:pt modelId="{B4226BD2-13A8-404B-AA70-37486CE1E9EB}" type="sibTrans" cxnId="{D95E3850-8D59-4F05-B9AA-376000706AFB}">
      <dgm:prSet/>
      <dgm:spPr/>
      <dgm:t>
        <a:bodyPr/>
        <a:lstStyle/>
        <a:p>
          <a:endParaRPr lang="ru-RU"/>
        </a:p>
      </dgm:t>
    </dgm:pt>
    <dgm:pt modelId="{7A23A14A-8AC8-4B9E-B05E-D64573DDA6F2}" type="pres">
      <dgm:prSet presAssocID="{D310BEEA-8BE5-4145-88C7-28D45493F7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469BC6-A1E3-4E75-8EA1-8D9207795770}" type="pres">
      <dgm:prSet presAssocID="{71057018-55E2-4E55-9CC4-225A61536891}" presName="compositeNode" presStyleCnt="0">
        <dgm:presLayoutVars>
          <dgm:bulletEnabled val="1"/>
        </dgm:presLayoutVars>
      </dgm:prSet>
      <dgm:spPr/>
    </dgm:pt>
    <dgm:pt modelId="{ACCC44DD-47D3-4565-B49B-B59BB505B9C6}" type="pres">
      <dgm:prSet presAssocID="{71057018-55E2-4E55-9CC4-225A61536891}" presName="bgRect" presStyleLbl="node1" presStyleIdx="0" presStyleCnt="2" custScaleX="53345"/>
      <dgm:spPr/>
      <dgm:t>
        <a:bodyPr/>
        <a:lstStyle/>
        <a:p>
          <a:endParaRPr lang="ru-RU"/>
        </a:p>
      </dgm:t>
    </dgm:pt>
    <dgm:pt modelId="{28766E4B-915A-48A0-A373-E1D0F186721E}" type="pres">
      <dgm:prSet presAssocID="{71057018-55E2-4E55-9CC4-225A6153689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26297-F6D8-49CC-8119-2041C7A49536}" type="pres">
      <dgm:prSet presAssocID="{71057018-55E2-4E55-9CC4-225A6153689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79007-FD42-4A56-AD30-3CA61FFC7C92}" type="pres">
      <dgm:prSet presAssocID="{83523A2F-9DDB-4E43-BD39-99DD3907CAD9}" presName="hSp" presStyleCnt="0"/>
      <dgm:spPr/>
    </dgm:pt>
    <dgm:pt modelId="{27074D5B-9FEC-46D4-B02D-B870B63C9BD1}" type="pres">
      <dgm:prSet presAssocID="{83523A2F-9DDB-4E43-BD39-99DD3907CAD9}" presName="vProcSp" presStyleCnt="0"/>
      <dgm:spPr/>
    </dgm:pt>
    <dgm:pt modelId="{8C7A0E6A-2ACC-41F3-A14A-B1402C1FAD22}" type="pres">
      <dgm:prSet presAssocID="{83523A2F-9DDB-4E43-BD39-99DD3907CAD9}" presName="vSp1" presStyleCnt="0"/>
      <dgm:spPr/>
    </dgm:pt>
    <dgm:pt modelId="{847F1B73-B79E-42A8-9D2A-DBF3AC19873C}" type="pres">
      <dgm:prSet presAssocID="{83523A2F-9DDB-4E43-BD39-99DD3907CAD9}" presName="simulatedConn" presStyleLbl="solidFgAcc1" presStyleIdx="0" presStyleCnt="1" custLinFactNeighborX="22987" custLinFactNeighborY="-5365"/>
      <dgm:spPr/>
    </dgm:pt>
    <dgm:pt modelId="{DEC59E20-CFD5-4C90-AFBC-C31EE7B3A00D}" type="pres">
      <dgm:prSet presAssocID="{83523A2F-9DDB-4E43-BD39-99DD3907CAD9}" presName="vSp2" presStyleCnt="0"/>
      <dgm:spPr/>
    </dgm:pt>
    <dgm:pt modelId="{0D9B4CE7-AB82-4F74-97F7-5216584E1461}" type="pres">
      <dgm:prSet presAssocID="{83523A2F-9DDB-4E43-BD39-99DD3907CAD9}" presName="sibTrans" presStyleCnt="0"/>
      <dgm:spPr/>
    </dgm:pt>
    <dgm:pt modelId="{8AA4F5DC-427A-4300-B169-A3019EA4996C}" type="pres">
      <dgm:prSet presAssocID="{9C4C2E03-A7ED-477B-801D-6F596983154B}" presName="compositeNode" presStyleCnt="0">
        <dgm:presLayoutVars>
          <dgm:bulletEnabled val="1"/>
        </dgm:presLayoutVars>
      </dgm:prSet>
      <dgm:spPr/>
    </dgm:pt>
    <dgm:pt modelId="{F91B9797-F66F-44C8-AB2B-DE68478D0817}" type="pres">
      <dgm:prSet presAssocID="{9C4C2E03-A7ED-477B-801D-6F596983154B}" presName="bgRect" presStyleLbl="node1" presStyleIdx="1" presStyleCnt="2"/>
      <dgm:spPr/>
      <dgm:t>
        <a:bodyPr/>
        <a:lstStyle/>
        <a:p>
          <a:endParaRPr lang="ru-RU"/>
        </a:p>
      </dgm:t>
    </dgm:pt>
    <dgm:pt modelId="{FE6F68CA-49DC-44C1-9822-F6A95422D98F}" type="pres">
      <dgm:prSet presAssocID="{9C4C2E03-A7ED-477B-801D-6F596983154B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3FE15-89DF-4B6A-8DCB-0605F5E4E939}" type="pres">
      <dgm:prSet presAssocID="{9C4C2E03-A7ED-477B-801D-6F596983154B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2E0B14-2F75-49E0-987E-47BED2EDAD42}" type="presOf" srcId="{74A47813-D707-4FDA-9B4A-4163949C2F75}" destId="{81826297-F6D8-49CC-8119-2041C7A49536}" srcOrd="0" destOrd="0" presId="urn:microsoft.com/office/officeart/2005/8/layout/hProcess7#1"/>
    <dgm:cxn modelId="{4A4A46C9-4063-4BDA-8A3C-0D7035310E3A}" type="presOf" srcId="{9C4C2E03-A7ED-477B-801D-6F596983154B}" destId="{F91B9797-F66F-44C8-AB2B-DE68478D0817}" srcOrd="0" destOrd="0" presId="urn:microsoft.com/office/officeart/2005/8/layout/hProcess7#1"/>
    <dgm:cxn modelId="{5C238DC5-6099-4D2E-A430-F4B83AC6AC57}" srcId="{D310BEEA-8BE5-4145-88C7-28D45493F7E1}" destId="{9C4C2E03-A7ED-477B-801D-6F596983154B}" srcOrd="1" destOrd="0" parTransId="{8546FE77-114C-4275-BAA5-22A7E4AD83FA}" sibTransId="{F9E9D562-CCF2-4949-9785-781E5F05645F}"/>
    <dgm:cxn modelId="{D95E3850-8D59-4F05-B9AA-376000706AFB}" srcId="{9C4C2E03-A7ED-477B-801D-6F596983154B}" destId="{7FA918F5-AD68-4D98-B5A0-68521D3C84F6}" srcOrd="0" destOrd="0" parTransId="{9A8AF592-FF3C-4883-A08A-A2B310C8ED7C}" sibTransId="{B4226BD2-13A8-404B-AA70-37486CE1E9EB}"/>
    <dgm:cxn modelId="{04DB7AD3-72F0-4BF5-9B60-81B884EBBE2F}" type="presOf" srcId="{D310BEEA-8BE5-4145-88C7-28D45493F7E1}" destId="{7A23A14A-8AC8-4B9E-B05E-D64573DDA6F2}" srcOrd="0" destOrd="0" presId="urn:microsoft.com/office/officeart/2005/8/layout/hProcess7#1"/>
    <dgm:cxn modelId="{2D37758A-FC86-4790-9738-FAA7E4527627}" type="presOf" srcId="{9C4C2E03-A7ED-477B-801D-6F596983154B}" destId="{FE6F68CA-49DC-44C1-9822-F6A95422D98F}" srcOrd="1" destOrd="0" presId="urn:microsoft.com/office/officeart/2005/8/layout/hProcess7#1"/>
    <dgm:cxn modelId="{E72CD6FC-406E-4568-BDD2-B102339D3A38}" type="presOf" srcId="{7FA918F5-AD68-4D98-B5A0-68521D3C84F6}" destId="{5063FE15-89DF-4B6A-8DCB-0605F5E4E939}" srcOrd="0" destOrd="0" presId="urn:microsoft.com/office/officeart/2005/8/layout/hProcess7#1"/>
    <dgm:cxn modelId="{FB7CAA79-8AE2-4F24-ACDB-C914A30A1C5A}" type="presOf" srcId="{71057018-55E2-4E55-9CC4-225A61536891}" destId="{ACCC44DD-47D3-4565-B49B-B59BB505B9C6}" srcOrd="0" destOrd="0" presId="urn:microsoft.com/office/officeart/2005/8/layout/hProcess7#1"/>
    <dgm:cxn modelId="{5FD2F8D1-D7D0-461E-97AC-61A7C5E1766A}" srcId="{D310BEEA-8BE5-4145-88C7-28D45493F7E1}" destId="{71057018-55E2-4E55-9CC4-225A61536891}" srcOrd="0" destOrd="0" parTransId="{E37D45E0-4AF8-42F5-AD05-07C3D1A65AC0}" sibTransId="{83523A2F-9DDB-4E43-BD39-99DD3907CAD9}"/>
    <dgm:cxn modelId="{7E44DAEA-1C9C-4C57-A515-2EC922617311}" type="presOf" srcId="{71057018-55E2-4E55-9CC4-225A61536891}" destId="{28766E4B-915A-48A0-A373-E1D0F186721E}" srcOrd="1" destOrd="0" presId="urn:microsoft.com/office/officeart/2005/8/layout/hProcess7#1"/>
    <dgm:cxn modelId="{FAE74DD6-BE85-4F5F-B8EB-1292E19D3934}" srcId="{71057018-55E2-4E55-9CC4-225A61536891}" destId="{74A47813-D707-4FDA-9B4A-4163949C2F75}" srcOrd="0" destOrd="0" parTransId="{5260CD7F-76F6-4B67-ABC2-881B1279F886}" sibTransId="{38128193-9911-47C6-B502-81942A6D2EED}"/>
    <dgm:cxn modelId="{DBB3C4B5-EC93-45D8-B63C-B46476D535D7}" type="presParOf" srcId="{7A23A14A-8AC8-4B9E-B05E-D64573DDA6F2}" destId="{B3469BC6-A1E3-4E75-8EA1-8D9207795770}" srcOrd="0" destOrd="0" presId="urn:microsoft.com/office/officeart/2005/8/layout/hProcess7#1"/>
    <dgm:cxn modelId="{92922582-9B63-4168-ACC2-776DFD210CCA}" type="presParOf" srcId="{B3469BC6-A1E3-4E75-8EA1-8D9207795770}" destId="{ACCC44DD-47D3-4565-B49B-B59BB505B9C6}" srcOrd="0" destOrd="0" presId="urn:microsoft.com/office/officeart/2005/8/layout/hProcess7#1"/>
    <dgm:cxn modelId="{E39E3D6B-4B40-4041-864B-1AEAD4836B78}" type="presParOf" srcId="{B3469BC6-A1E3-4E75-8EA1-8D9207795770}" destId="{28766E4B-915A-48A0-A373-E1D0F186721E}" srcOrd="1" destOrd="0" presId="urn:microsoft.com/office/officeart/2005/8/layout/hProcess7#1"/>
    <dgm:cxn modelId="{EBA078F0-3714-497C-AF6E-726E502233CE}" type="presParOf" srcId="{B3469BC6-A1E3-4E75-8EA1-8D9207795770}" destId="{81826297-F6D8-49CC-8119-2041C7A49536}" srcOrd="2" destOrd="0" presId="urn:microsoft.com/office/officeart/2005/8/layout/hProcess7#1"/>
    <dgm:cxn modelId="{0FA4190B-2472-4BFF-B5FC-4F98359C74E9}" type="presParOf" srcId="{7A23A14A-8AC8-4B9E-B05E-D64573DDA6F2}" destId="{DBA79007-FD42-4A56-AD30-3CA61FFC7C92}" srcOrd="1" destOrd="0" presId="urn:microsoft.com/office/officeart/2005/8/layout/hProcess7#1"/>
    <dgm:cxn modelId="{9F599572-AED3-40C7-ADB1-A5749BE5488F}" type="presParOf" srcId="{7A23A14A-8AC8-4B9E-B05E-D64573DDA6F2}" destId="{27074D5B-9FEC-46D4-B02D-B870B63C9BD1}" srcOrd="2" destOrd="0" presId="urn:microsoft.com/office/officeart/2005/8/layout/hProcess7#1"/>
    <dgm:cxn modelId="{6EC763C0-C1DE-4EDD-80D2-E1D520ECC3C4}" type="presParOf" srcId="{27074D5B-9FEC-46D4-B02D-B870B63C9BD1}" destId="{8C7A0E6A-2ACC-41F3-A14A-B1402C1FAD22}" srcOrd="0" destOrd="0" presId="urn:microsoft.com/office/officeart/2005/8/layout/hProcess7#1"/>
    <dgm:cxn modelId="{05E84E30-F801-42AD-BC5A-5C2320E7450C}" type="presParOf" srcId="{27074D5B-9FEC-46D4-B02D-B870B63C9BD1}" destId="{847F1B73-B79E-42A8-9D2A-DBF3AC19873C}" srcOrd="1" destOrd="0" presId="urn:microsoft.com/office/officeart/2005/8/layout/hProcess7#1"/>
    <dgm:cxn modelId="{D10911AF-5422-4F03-A8E5-5DA6A12A1414}" type="presParOf" srcId="{27074D5B-9FEC-46D4-B02D-B870B63C9BD1}" destId="{DEC59E20-CFD5-4C90-AFBC-C31EE7B3A00D}" srcOrd="2" destOrd="0" presId="urn:microsoft.com/office/officeart/2005/8/layout/hProcess7#1"/>
    <dgm:cxn modelId="{464AA2C0-981D-407E-9305-513085AED22F}" type="presParOf" srcId="{7A23A14A-8AC8-4B9E-B05E-D64573DDA6F2}" destId="{0D9B4CE7-AB82-4F74-97F7-5216584E1461}" srcOrd="3" destOrd="0" presId="urn:microsoft.com/office/officeart/2005/8/layout/hProcess7#1"/>
    <dgm:cxn modelId="{64A6DA7B-998C-41AC-8F5D-9F1890E62F98}" type="presParOf" srcId="{7A23A14A-8AC8-4B9E-B05E-D64573DDA6F2}" destId="{8AA4F5DC-427A-4300-B169-A3019EA4996C}" srcOrd="4" destOrd="0" presId="urn:microsoft.com/office/officeart/2005/8/layout/hProcess7#1"/>
    <dgm:cxn modelId="{9C45CB30-E09E-4855-802E-5F2DCA3AAB7B}" type="presParOf" srcId="{8AA4F5DC-427A-4300-B169-A3019EA4996C}" destId="{F91B9797-F66F-44C8-AB2B-DE68478D0817}" srcOrd="0" destOrd="0" presId="urn:microsoft.com/office/officeart/2005/8/layout/hProcess7#1"/>
    <dgm:cxn modelId="{A4D7E166-C575-4F88-9FE7-2A5D7CB0604D}" type="presParOf" srcId="{8AA4F5DC-427A-4300-B169-A3019EA4996C}" destId="{FE6F68CA-49DC-44C1-9822-F6A95422D98F}" srcOrd="1" destOrd="0" presId="urn:microsoft.com/office/officeart/2005/8/layout/hProcess7#1"/>
    <dgm:cxn modelId="{F3C5B57F-2D6B-45E6-9F94-E4152E52E563}" type="presParOf" srcId="{8AA4F5DC-427A-4300-B169-A3019EA4996C}" destId="{5063FE15-89DF-4B6A-8DCB-0605F5E4E939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310BEEA-8BE5-4145-88C7-28D45493F7E1}" type="doc">
      <dgm:prSet loTypeId="urn:microsoft.com/office/officeart/2005/8/layout/hProcess7#2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1057018-55E2-4E55-9CC4-225A61536891}">
      <dgm:prSet phldrT="[Текст]" custT="1"/>
      <dgm:spPr/>
      <dgm:t>
        <a:bodyPr/>
        <a:lstStyle/>
        <a:p>
          <a:r>
            <a:rPr lang="ru-RU" sz="3400" dirty="0" smtClean="0"/>
            <a:t>Задачи</a:t>
          </a:r>
          <a:r>
            <a:rPr lang="ru-RU" sz="1200" dirty="0" smtClean="0"/>
            <a:t>: </a:t>
          </a:r>
          <a:endParaRPr lang="ru-RU" sz="1200" dirty="0"/>
        </a:p>
      </dgm:t>
    </dgm:pt>
    <dgm:pt modelId="{E37D45E0-4AF8-42F5-AD05-07C3D1A65AC0}" type="parTrans" cxnId="{5FD2F8D1-D7D0-461E-97AC-61A7C5E1766A}">
      <dgm:prSet/>
      <dgm:spPr/>
      <dgm:t>
        <a:bodyPr/>
        <a:lstStyle/>
        <a:p>
          <a:endParaRPr lang="ru-RU" sz="1200"/>
        </a:p>
      </dgm:t>
    </dgm:pt>
    <dgm:pt modelId="{83523A2F-9DDB-4E43-BD39-99DD3907CAD9}" type="sibTrans" cxnId="{5FD2F8D1-D7D0-461E-97AC-61A7C5E1766A}">
      <dgm:prSet/>
      <dgm:spPr/>
      <dgm:t>
        <a:bodyPr/>
        <a:lstStyle/>
        <a:p>
          <a:endParaRPr lang="ru-RU" sz="1200"/>
        </a:p>
      </dgm:t>
    </dgm:pt>
    <dgm:pt modelId="{74A47813-D707-4FDA-9B4A-4163949C2F75}">
      <dgm:prSet phldrT="[Текст]" custT="1"/>
      <dgm:spPr/>
      <dgm:t>
        <a:bodyPr/>
        <a:lstStyle/>
        <a:p>
          <a:r>
            <a:rPr lang="ru-RU" sz="1200" dirty="0" smtClean="0"/>
            <a:t>2.1. Подготовка методической базы для внедрения программы </a:t>
          </a:r>
          <a:r>
            <a:rPr lang="ru-RU" sz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</a:t>
          </a:r>
          <a:r>
            <a:rPr lang="ru-RU" sz="1200" dirty="0" smtClean="0"/>
            <a:t>;</a:t>
          </a:r>
        </a:p>
        <a:p>
          <a:r>
            <a:rPr lang="ru-RU" sz="1200" dirty="0" smtClean="0"/>
            <a:t>2.2. Подготовка нормативной базы для внедрения программы </a:t>
          </a:r>
          <a:r>
            <a:rPr lang="ru-RU" sz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</a:t>
          </a:r>
          <a:endParaRPr lang="ru-RU" sz="1200" dirty="0"/>
        </a:p>
      </dgm:t>
    </dgm:pt>
    <dgm:pt modelId="{5260CD7F-76F6-4B67-ABC2-881B1279F886}" type="parTrans" cxnId="{FAE74DD6-BE85-4F5F-B8EB-1292E19D3934}">
      <dgm:prSet/>
      <dgm:spPr/>
      <dgm:t>
        <a:bodyPr/>
        <a:lstStyle/>
        <a:p>
          <a:endParaRPr lang="ru-RU" sz="1200"/>
        </a:p>
      </dgm:t>
    </dgm:pt>
    <dgm:pt modelId="{38128193-9911-47C6-B502-81942A6D2EED}" type="sibTrans" cxnId="{FAE74DD6-BE85-4F5F-B8EB-1292E19D3934}">
      <dgm:prSet/>
      <dgm:spPr/>
      <dgm:t>
        <a:bodyPr/>
        <a:lstStyle/>
        <a:p>
          <a:endParaRPr lang="ru-RU" sz="1200"/>
        </a:p>
      </dgm:t>
    </dgm:pt>
    <dgm:pt modelId="{9C4C2E03-A7ED-477B-801D-6F596983154B}">
      <dgm:prSet phldrT="[Текст]" custT="1"/>
      <dgm:spPr/>
      <dgm:t>
        <a:bodyPr/>
        <a:lstStyle/>
        <a:p>
          <a:r>
            <a:rPr lang="ru-RU" sz="3400" dirty="0" smtClean="0"/>
            <a:t>Результаты</a:t>
          </a:r>
          <a:r>
            <a:rPr lang="ru-RU" sz="1200" dirty="0" smtClean="0"/>
            <a:t>: </a:t>
          </a:r>
          <a:endParaRPr lang="ru-RU" sz="1200" dirty="0"/>
        </a:p>
      </dgm:t>
    </dgm:pt>
    <dgm:pt modelId="{8546FE77-114C-4275-BAA5-22A7E4AD83FA}" type="parTrans" cxnId="{5C238DC5-6099-4D2E-A430-F4B83AC6AC57}">
      <dgm:prSet/>
      <dgm:spPr/>
      <dgm:t>
        <a:bodyPr/>
        <a:lstStyle/>
        <a:p>
          <a:endParaRPr lang="ru-RU" sz="1200"/>
        </a:p>
      </dgm:t>
    </dgm:pt>
    <dgm:pt modelId="{F9E9D562-CCF2-4949-9785-781E5F05645F}" type="sibTrans" cxnId="{5C238DC5-6099-4D2E-A430-F4B83AC6AC57}">
      <dgm:prSet/>
      <dgm:spPr/>
      <dgm:t>
        <a:bodyPr/>
        <a:lstStyle/>
        <a:p>
          <a:endParaRPr lang="ru-RU" sz="1200"/>
        </a:p>
      </dgm:t>
    </dgm:pt>
    <dgm:pt modelId="{7FA918F5-AD68-4D98-B5A0-68521D3C84F6}">
      <dgm:prSet phldrT="[Текст]" custT="1"/>
      <dgm:spPr/>
      <dgm:t>
        <a:bodyPr/>
        <a:lstStyle/>
        <a:p>
          <a:pPr marL="0">
            <a:spcAft>
              <a:spcPts val="0"/>
            </a:spcAft>
          </a:pPr>
          <a:r>
            <a:rPr lang="ru-RU" sz="1200" dirty="0" smtClean="0"/>
            <a:t>2.1. </a:t>
          </a:r>
          <a:r>
            <a:rPr lang="ru-RU" sz="1200" b="1" i="1" dirty="0" smtClean="0"/>
            <a:t>Январь-апрель: </a:t>
          </a:r>
        </a:p>
        <a:p>
          <a:pPr marL="180000">
            <a:spcAft>
              <a:spcPts val="0"/>
            </a:spcAft>
          </a:pPr>
          <a:r>
            <a:rPr lang="ru-RU" sz="1200" dirty="0" smtClean="0"/>
            <a:t>- методические материалы, необходимые для внедрения программы, </a:t>
          </a:r>
        </a:p>
        <a:p>
          <a:pPr marL="180000">
            <a:spcAft>
              <a:spcPts val="0"/>
            </a:spcAft>
          </a:pPr>
          <a:r>
            <a:rPr lang="ru-RU" sz="1200" dirty="0" smtClean="0"/>
            <a:t>- отчет о проведении методических семинаров для специалистов образовательных учреждений. </a:t>
          </a:r>
        </a:p>
        <a:p>
          <a:pPr marL="180000">
            <a:spcAft>
              <a:spcPts val="0"/>
            </a:spcAft>
          </a:pPr>
          <a:endParaRPr lang="ru-RU" sz="1200" dirty="0" smtClean="0"/>
        </a:p>
        <a:p>
          <a:pPr marL="0">
            <a:spcAft>
              <a:spcPts val="0"/>
            </a:spcAft>
          </a:pPr>
          <a:r>
            <a:rPr lang="ru-RU" sz="1200" dirty="0" smtClean="0"/>
            <a:t>2.2. </a:t>
          </a:r>
          <a:r>
            <a:rPr lang="ru-RU" sz="1200" b="1" dirty="0" smtClean="0"/>
            <a:t>Май-июнь</a:t>
          </a:r>
          <a:r>
            <a:rPr lang="ru-RU" sz="1200" b="1" i="1" dirty="0" smtClean="0"/>
            <a:t>: </a:t>
          </a:r>
          <a:endParaRPr lang="ru-RU" sz="1200" b="1" dirty="0"/>
        </a:p>
      </dgm:t>
    </dgm:pt>
    <dgm:pt modelId="{9A8AF592-FF3C-4883-A08A-A2B310C8ED7C}" type="parTrans" cxnId="{D95E3850-8D59-4F05-B9AA-376000706AFB}">
      <dgm:prSet/>
      <dgm:spPr/>
      <dgm:t>
        <a:bodyPr/>
        <a:lstStyle/>
        <a:p>
          <a:endParaRPr lang="ru-RU" sz="1200"/>
        </a:p>
      </dgm:t>
    </dgm:pt>
    <dgm:pt modelId="{B4226BD2-13A8-404B-AA70-37486CE1E9EB}" type="sibTrans" cxnId="{D95E3850-8D59-4F05-B9AA-376000706AFB}">
      <dgm:prSet/>
      <dgm:spPr/>
      <dgm:t>
        <a:bodyPr/>
        <a:lstStyle/>
        <a:p>
          <a:endParaRPr lang="ru-RU" sz="1200"/>
        </a:p>
      </dgm:t>
    </dgm:pt>
    <dgm:pt modelId="{C6C85A28-1207-4360-84E4-9C5EF2A9C432}">
      <dgm:prSet custT="1"/>
      <dgm:spPr/>
      <dgm:t>
        <a:bodyPr/>
        <a:lstStyle/>
        <a:p>
          <a:r>
            <a:rPr lang="ru-RU" sz="1200" dirty="0" smtClean="0"/>
            <a:t>2.3. Внедрение программы </a:t>
          </a:r>
          <a:r>
            <a:rPr lang="ru-RU" sz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 (14/15 учебный год)</a:t>
          </a:r>
          <a:r>
            <a:rPr lang="ru-RU" sz="1200" dirty="0" smtClean="0"/>
            <a:t>;</a:t>
          </a:r>
        </a:p>
      </dgm:t>
    </dgm:pt>
    <dgm:pt modelId="{91BBB58E-FDB4-456D-9F56-292759140A2E}" type="parTrans" cxnId="{91F61A66-05F5-49EC-93AB-44D14A818B00}">
      <dgm:prSet/>
      <dgm:spPr/>
      <dgm:t>
        <a:bodyPr/>
        <a:lstStyle/>
        <a:p>
          <a:endParaRPr lang="ru-RU" sz="1200"/>
        </a:p>
      </dgm:t>
    </dgm:pt>
    <dgm:pt modelId="{134510F0-32D9-4D33-BBF6-8A7BF8EE841C}" type="sibTrans" cxnId="{91F61A66-05F5-49EC-93AB-44D14A818B00}">
      <dgm:prSet/>
      <dgm:spPr/>
      <dgm:t>
        <a:bodyPr/>
        <a:lstStyle/>
        <a:p>
          <a:endParaRPr lang="ru-RU" sz="1200"/>
        </a:p>
      </dgm:t>
    </dgm:pt>
    <dgm:pt modelId="{8BD5AFF1-AE0A-4CCD-A73E-8256318A1A75}">
      <dgm:prSet phldrT="[Текст]" custT="1"/>
      <dgm:spPr/>
      <dgm:t>
        <a:bodyPr/>
        <a:lstStyle/>
        <a:p>
          <a:pPr marL="180000">
            <a:spcAft>
              <a:spcPts val="0"/>
            </a:spcAft>
          </a:pPr>
          <a:r>
            <a:rPr lang="ru-RU" sz="1200" dirty="0" smtClean="0"/>
            <a:t>- подготовка необходимых приказов и распоряжений; </a:t>
          </a:r>
        </a:p>
      </dgm:t>
    </dgm:pt>
    <dgm:pt modelId="{606C4002-05F1-46DE-B344-8C11836CAD02}" type="parTrans" cxnId="{9CECCD24-24F4-4D8E-B7FA-1285D1FDC545}">
      <dgm:prSet/>
      <dgm:spPr/>
      <dgm:t>
        <a:bodyPr/>
        <a:lstStyle/>
        <a:p>
          <a:endParaRPr lang="ru-RU"/>
        </a:p>
      </dgm:t>
    </dgm:pt>
    <dgm:pt modelId="{FAB552EA-E6E9-4E18-867C-147FB6A1FAEB}" type="sibTrans" cxnId="{9CECCD24-24F4-4D8E-B7FA-1285D1FDC545}">
      <dgm:prSet/>
      <dgm:spPr/>
      <dgm:t>
        <a:bodyPr/>
        <a:lstStyle/>
        <a:p>
          <a:endParaRPr lang="ru-RU"/>
        </a:p>
      </dgm:t>
    </dgm:pt>
    <dgm:pt modelId="{1268EEC4-3CB6-4816-B999-FB28A3CA4E26}">
      <dgm:prSet phldrT="[Текст]" custT="1"/>
      <dgm:spPr/>
      <dgm:t>
        <a:bodyPr/>
        <a:lstStyle/>
        <a:p>
          <a:pPr marL="180000">
            <a:spcAft>
              <a:spcPts val="0"/>
            </a:spcAft>
          </a:pPr>
          <a:r>
            <a:rPr lang="ru-RU" sz="1200" dirty="0" smtClean="0"/>
            <a:t>- согласование и подписание плана-графика реализации мероприятий с образовательными учреждениями-участниками эксперимента; </a:t>
          </a:r>
        </a:p>
      </dgm:t>
    </dgm:pt>
    <dgm:pt modelId="{6FB8D972-6FB0-4485-8AA5-29464EC2E8A8}" type="parTrans" cxnId="{3C599534-6CB9-416E-B115-1E1A1AC52723}">
      <dgm:prSet/>
      <dgm:spPr/>
      <dgm:t>
        <a:bodyPr/>
        <a:lstStyle/>
        <a:p>
          <a:endParaRPr lang="ru-RU"/>
        </a:p>
      </dgm:t>
    </dgm:pt>
    <dgm:pt modelId="{30E4357F-DF64-4759-8448-08FCD3EBE378}" type="sibTrans" cxnId="{3C599534-6CB9-416E-B115-1E1A1AC52723}">
      <dgm:prSet/>
      <dgm:spPr/>
      <dgm:t>
        <a:bodyPr/>
        <a:lstStyle/>
        <a:p>
          <a:endParaRPr lang="ru-RU"/>
        </a:p>
      </dgm:t>
    </dgm:pt>
    <dgm:pt modelId="{98731F8F-4904-45A1-94EC-8950F98E5E4B}">
      <dgm:prSet phldrT="[Текст]" custT="1"/>
      <dgm:spPr/>
      <dgm:t>
        <a:bodyPr/>
        <a:lstStyle/>
        <a:p>
          <a:pPr marL="0">
            <a:spcAft>
              <a:spcPts val="0"/>
            </a:spcAft>
          </a:pPr>
          <a:endParaRPr lang="ru-RU" sz="1200" dirty="0" smtClean="0"/>
        </a:p>
        <a:p>
          <a:pPr marL="0">
            <a:spcAft>
              <a:spcPts val="0"/>
            </a:spcAft>
          </a:pPr>
          <a:r>
            <a:rPr lang="ru-RU" sz="1200" dirty="0" smtClean="0"/>
            <a:t>2.3. </a:t>
          </a:r>
          <a:r>
            <a:rPr lang="ru-RU" sz="1200" b="1" i="1" dirty="0" smtClean="0"/>
            <a:t>Сентябрь 2014-июнь 2015: </a:t>
          </a:r>
        </a:p>
        <a:p>
          <a:pPr marL="180000">
            <a:spcAft>
              <a:spcPts val="0"/>
            </a:spcAft>
          </a:pPr>
          <a:r>
            <a:rPr lang="ru-RU" sz="1200" dirty="0" smtClean="0"/>
            <a:t>- Проведение мероприятий программы </a:t>
          </a:r>
          <a:r>
            <a:rPr lang="ru-RU" sz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</a:t>
          </a:r>
          <a:endParaRPr lang="ru-RU" sz="1200" dirty="0" smtClean="0"/>
        </a:p>
        <a:p>
          <a:pPr marL="180000">
            <a:spcAft>
              <a:spcPts val="0"/>
            </a:spcAft>
          </a:pPr>
          <a:r>
            <a:rPr lang="ru-RU" sz="1200" dirty="0" smtClean="0"/>
            <a:t>- отчет о реализации плана мероприятий программы; </a:t>
          </a:r>
        </a:p>
        <a:p>
          <a:pPr marL="180000">
            <a:spcAft>
              <a:spcPts val="0"/>
            </a:spcAft>
          </a:pPr>
          <a:r>
            <a:rPr lang="ru-RU" sz="1200" dirty="0" smtClean="0"/>
            <a:t>- аналитическая записка о промежуточных результатах внедрения программы. </a:t>
          </a:r>
        </a:p>
        <a:p>
          <a:pPr marL="180000">
            <a:spcAft>
              <a:spcPts val="0"/>
            </a:spcAft>
          </a:pPr>
          <a:endParaRPr lang="ru-RU" sz="1200" dirty="0" smtClean="0"/>
        </a:p>
        <a:p>
          <a:pPr>
            <a:spcAft>
              <a:spcPct val="35000"/>
            </a:spcAft>
          </a:pPr>
          <a:r>
            <a:rPr lang="ru-RU" sz="1200" dirty="0" smtClean="0"/>
            <a:t> </a:t>
          </a:r>
          <a:endParaRPr lang="ru-RU" dirty="0"/>
        </a:p>
      </dgm:t>
    </dgm:pt>
    <dgm:pt modelId="{5917F311-F57E-4891-8A92-11CEA01DB334}" type="parTrans" cxnId="{2C47EFBC-0B1A-4CF8-9D1F-7581A6FB4FD0}">
      <dgm:prSet/>
      <dgm:spPr/>
      <dgm:t>
        <a:bodyPr/>
        <a:lstStyle/>
        <a:p>
          <a:endParaRPr lang="ru-RU"/>
        </a:p>
      </dgm:t>
    </dgm:pt>
    <dgm:pt modelId="{D5FA4B99-EAF9-4DB0-8DCE-77C121838B4D}" type="sibTrans" cxnId="{2C47EFBC-0B1A-4CF8-9D1F-7581A6FB4FD0}">
      <dgm:prSet/>
      <dgm:spPr/>
      <dgm:t>
        <a:bodyPr/>
        <a:lstStyle/>
        <a:p>
          <a:endParaRPr lang="ru-RU"/>
        </a:p>
      </dgm:t>
    </dgm:pt>
    <dgm:pt modelId="{7A23A14A-8AC8-4B9E-B05E-D64573DDA6F2}" type="pres">
      <dgm:prSet presAssocID="{D310BEEA-8BE5-4145-88C7-28D45493F7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469BC6-A1E3-4E75-8EA1-8D9207795770}" type="pres">
      <dgm:prSet presAssocID="{71057018-55E2-4E55-9CC4-225A61536891}" presName="compositeNode" presStyleCnt="0">
        <dgm:presLayoutVars>
          <dgm:bulletEnabled val="1"/>
        </dgm:presLayoutVars>
      </dgm:prSet>
      <dgm:spPr/>
    </dgm:pt>
    <dgm:pt modelId="{ACCC44DD-47D3-4565-B49B-B59BB505B9C6}" type="pres">
      <dgm:prSet presAssocID="{71057018-55E2-4E55-9CC4-225A61536891}" presName="bgRect" presStyleLbl="node1" presStyleIdx="0" presStyleCnt="2" custScaleX="53345"/>
      <dgm:spPr/>
      <dgm:t>
        <a:bodyPr/>
        <a:lstStyle/>
        <a:p>
          <a:endParaRPr lang="ru-RU"/>
        </a:p>
      </dgm:t>
    </dgm:pt>
    <dgm:pt modelId="{28766E4B-915A-48A0-A373-E1D0F186721E}" type="pres">
      <dgm:prSet presAssocID="{71057018-55E2-4E55-9CC4-225A6153689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26297-F6D8-49CC-8119-2041C7A49536}" type="pres">
      <dgm:prSet presAssocID="{71057018-55E2-4E55-9CC4-225A6153689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79007-FD42-4A56-AD30-3CA61FFC7C92}" type="pres">
      <dgm:prSet presAssocID="{83523A2F-9DDB-4E43-BD39-99DD3907CAD9}" presName="hSp" presStyleCnt="0"/>
      <dgm:spPr/>
    </dgm:pt>
    <dgm:pt modelId="{27074D5B-9FEC-46D4-B02D-B870B63C9BD1}" type="pres">
      <dgm:prSet presAssocID="{83523A2F-9DDB-4E43-BD39-99DD3907CAD9}" presName="vProcSp" presStyleCnt="0"/>
      <dgm:spPr/>
    </dgm:pt>
    <dgm:pt modelId="{8C7A0E6A-2ACC-41F3-A14A-B1402C1FAD22}" type="pres">
      <dgm:prSet presAssocID="{83523A2F-9DDB-4E43-BD39-99DD3907CAD9}" presName="vSp1" presStyleCnt="0"/>
      <dgm:spPr/>
    </dgm:pt>
    <dgm:pt modelId="{847F1B73-B79E-42A8-9D2A-DBF3AC19873C}" type="pres">
      <dgm:prSet presAssocID="{83523A2F-9DDB-4E43-BD39-99DD3907CAD9}" presName="simulatedConn" presStyleLbl="solidFgAcc1" presStyleIdx="0" presStyleCnt="1" custLinFactNeighborX="22987" custLinFactNeighborY="5521"/>
      <dgm:spPr/>
    </dgm:pt>
    <dgm:pt modelId="{DEC59E20-CFD5-4C90-AFBC-C31EE7B3A00D}" type="pres">
      <dgm:prSet presAssocID="{83523A2F-9DDB-4E43-BD39-99DD3907CAD9}" presName="vSp2" presStyleCnt="0"/>
      <dgm:spPr/>
    </dgm:pt>
    <dgm:pt modelId="{0D9B4CE7-AB82-4F74-97F7-5216584E1461}" type="pres">
      <dgm:prSet presAssocID="{83523A2F-9DDB-4E43-BD39-99DD3907CAD9}" presName="sibTrans" presStyleCnt="0"/>
      <dgm:spPr/>
    </dgm:pt>
    <dgm:pt modelId="{8AA4F5DC-427A-4300-B169-A3019EA4996C}" type="pres">
      <dgm:prSet presAssocID="{9C4C2E03-A7ED-477B-801D-6F596983154B}" presName="compositeNode" presStyleCnt="0">
        <dgm:presLayoutVars>
          <dgm:bulletEnabled val="1"/>
        </dgm:presLayoutVars>
      </dgm:prSet>
      <dgm:spPr/>
    </dgm:pt>
    <dgm:pt modelId="{F91B9797-F66F-44C8-AB2B-DE68478D0817}" type="pres">
      <dgm:prSet presAssocID="{9C4C2E03-A7ED-477B-801D-6F596983154B}" presName="bgRect" presStyleLbl="node1" presStyleIdx="1" presStyleCnt="2"/>
      <dgm:spPr/>
      <dgm:t>
        <a:bodyPr/>
        <a:lstStyle/>
        <a:p>
          <a:endParaRPr lang="ru-RU"/>
        </a:p>
      </dgm:t>
    </dgm:pt>
    <dgm:pt modelId="{FE6F68CA-49DC-44C1-9822-F6A95422D98F}" type="pres">
      <dgm:prSet presAssocID="{9C4C2E03-A7ED-477B-801D-6F596983154B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3FE15-89DF-4B6A-8DCB-0605F5E4E939}" type="pres">
      <dgm:prSet presAssocID="{9C4C2E03-A7ED-477B-801D-6F596983154B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B3E2A6-4936-4861-A9D1-C3F9ED951381}" type="presOf" srcId="{74A47813-D707-4FDA-9B4A-4163949C2F75}" destId="{81826297-F6D8-49CC-8119-2041C7A49536}" srcOrd="0" destOrd="0" presId="urn:microsoft.com/office/officeart/2005/8/layout/hProcess7#2"/>
    <dgm:cxn modelId="{43F4F3B9-E7ED-43DD-BA04-DEDC5B5AA274}" type="presOf" srcId="{98731F8F-4904-45A1-94EC-8950F98E5E4B}" destId="{5063FE15-89DF-4B6A-8DCB-0605F5E4E939}" srcOrd="0" destOrd="3" presId="urn:microsoft.com/office/officeart/2005/8/layout/hProcess7#2"/>
    <dgm:cxn modelId="{3C599534-6CB9-416E-B115-1E1A1AC52723}" srcId="{9C4C2E03-A7ED-477B-801D-6F596983154B}" destId="{1268EEC4-3CB6-4816-B999-FB28A3CA4E26}" srcOrd="2" destOrd="0" parTransId="{6FB8D972-6FB0-4485-8AA5-29464EC2E8A8}" sibTransId="{30E4357F-DF64-4759-8448-08FCD3EBE378}"/>
    <dgm:cxn modelId="{CBEB42E8-945C-4ABE-B688-9F9665776D48}" type="presOf" srcId="{9C4C2E03-A7ED-477B-801D-6F596983154B}" destId="{FE6F68CA-49DC-44C1-9822-F6A95422D98F}" srcOrd="1" destOrd="0" presId="urn:microsoft.com/office/officeart/2005/8/layout/hProcess7#2"/>
    <dgm:cxn modelId="{2C47EFBC-0B1A-4CF8-9D1F-7581A6FB4FD0}" srcId="{9C4C2E03-A7ED-477B-801D-6F596983154B}" destId="{98731F8F-4904-45A1-94EC-8950F98E5E4B}" srcOrd="3" destOrd="0" parTransId="{5917F311-F57E-4891-8A92-11CEA01DB334}" sibTransId="{D5FA4B99-EAF9-4DB0-8DCE-77C121838B4D}"/>
    <dgm:cxn modelId="{4DE8DBA1-03E3-423C-AD76-227E3F158BBC}" type="presOf" srcId="{D310BEEA-8BE5-4145-88C7-28D45493F7E1}" destId="{7A23A14A-8AC8-4B9E-B05E-D64573DDA6F2}" srcOrd="0" destOrd="0" presId="urn:microsoft.com/office/officeart/2005/8/layout/hProcess7#2"/>
    <dgm:cxn modelId="{9CECCD24-24F4-4D8E-B7FA-1285D1FDC545}" srcId="{9C4C2E03-A7ED-477B-801D-6F596983154B}" destId="{8BD5AFF1-AE0A-4CCD-A73E-8256318A1A75}" srcOrd="1" destOrd="0" parTransId="{606C4002-05F1-46DE-B344-8C11836CAD02}" sibTransId="{FAB552EA-E6E9-4E18-867C-147FB6A1FAEB}"/>
    <dgm:cxn modelId="{51A5B5AC-044C-4D01-8D21-5613B3487355}" type="presOf" srcId="{7FA918F5-AD68-4D98-B5A0-68521D3C84F6}" destId="{5063FE15-89DF-4B6A-8DCB-0605F5E4E939}" srcOrd="0" destOrd="0" presId="urn:microsoft.com/office/officeart/2005/8/layout/hProcess7#2"/>
    <dgm:cxn modelId="{91F61A66-05F5-49EC-93AB-44D14A818B00}" srcId="{71057018-55E2-4E55-9CC4-225A61536891}" destId="{C6C85A28-1207-4360-84E4-9C5EF2A9C432}" srcOrd="1" destOrd="0" parTransId="{91BBB58E-FDB4-456D-9F56-292759140A2E}" sibTransId="{134510F0-32D9-4D33-BBF6-8A7BF8EE841C}"/>
    <dgm:cxn modelId="{B62AE9D2-AB78-465D-815F-78D9C98C5312}" type="presOf" srcId="{71057018-55E2-4E55-9CC4-225A61536891}" destId="{28766E4B-915A-48A0-A373-E1D0F186721E}" srcOrd="1" destOrd="0" presId="urn:microsoft.com/office/officeart/2005/8/layout/hProcess7#2"/>
    <dgm:cxn modelId="{5C238DC5-6099-4D2E-A430-F4B83AC6AC57}" srcId="{D310BEEA-8BE5-4145-88C7-28D45493F7E1}" destId="{9C4C2E03-A7ED-477B-801D-6F596983154B}" srcOrd="1" destOrd="0" parTransId="{8546FE77-114C-4275-BAA5-22A7E4AD83FA}" sibTransId="{F9E9D562-CCF2-4949-9785-781E5F05645F}"/>
    <dgm:cxn modelId="{D84103F2-3233-4B4B-B886-82CB37B0B4B5}" type="presOf" srcId="{71057018-55E2-4E55-9CC4-225A61536891}" destId="{ACCC44DD-47D3-4565-B49B-B59BB505B9C6}" srcOrd="0" destOrd="0" presId="urn:microsoft.com/office/officeart/2005/8/layout/hProcess7#2"/>
    <dgm:cxn modelId="{D95E3850-8D59-4F05-B9AA-376000706AFB}" srcId="{9C4C2E03-A7ED-477B-801D-6F596983154B}" destId="{7FA918F5-AD68-4D98-B5A0-68521D3C84F6}" srcOrd="0" destOrd="0" parTransId="{9A8AF592-FF3C-4883-A08A-A2B310C8ED7C}" sibTransId="{B4226BD2-13A8-404B-AA70-37486CE1E9EB}"/>
    <dgm:cxn modelId="{9AFF7BBB-34D8-4BAE-AB0A-1E6895920E25}" type="presOf" srcId="{8BD5AFF1-AE0A-4CCD-A73E-8256318A1A75}" destId="{5063FE15-89DF-4B6A-8DCB-0605F5E4E939}" srcOrd="0" destOrd="1" presId="urn:microsoft.com/office/officeart/2005/8/layout/hProcess7#2"/>
    <dgm:cxn modelId="{4AC2C72E-A21C-4A8F-AD19-951A8CCCDB49}" type="presOf" srcId="{1268EEC4-3CB6-4816-B999-FB28A3CA4E26}" destId="{5063FE15-89DF-4B6A-8DCB-0605F5E4E939}" srcOrd="0" destOrd="2" presId="urn:microsoft.com/office/officeart/2005/8/layout/hProcess7#2"/>
    <dgm:cxn modelId="{5FD2F8D1-D7D0-461E-97AC-61A7C5E1766A}" srcId="{D310BEEA-8BE5-4145-88C7-28D45493F7E1}" destId="{71057018-55E2-4E55-9CC4-225A61536891}" srcOrd="0" destOrd="0" parTransId="{E37D45E0-4AF8-42F5-AD05-07C3D1A65AC0}" sibTransId="{83523A2F-9DDB-4E43-BD39-99DD3907CAD9}"/>
    <dgm:cxn modelId="{E5F11A10-F70E-43B7-99EB-96EFD6D78750}" type="presOf" srcId="{9C4C2E03-A7ED-477B-801D-6F596983154B}" destId="{F91B9797-F66F-44C8-AB2B-DE68478D0817}" srcOrd="0" destOrd="0" presId="urn:microsoft.com/office/officeart/2005/8/layout/hProcess7#2"/>
    <dgm:cxn modelId="{7D45BD20-1FEE-4CC2-8918-BEA0FE40B17A}" type="presOf" srcId="{C6C85A28-1207-4360-84E4-9C5EF2A9C432}" destId="{81826297-F6D8-49CC-8119-2041C7A49536}" srcOrd="0" destOrd="1" presId="urn:microsoft.com/office/officeart/2005/8/layout/hProcess7#2"/>
    <dgm:cxn modelId="{FAE74DD6-BE85-4F5F-B8EB-1292E19D3934}" srcId="{71057018-55E2-4E55-9CC4-225A61536891}" destId="{74A47813-D707-4FDA-9B4A-4163949C2F75}" srcOrd="0" destOrd="0" parTransId="{5260CD7F-76F6-4B67-ABC2-881B1279F886}" sibTransId="{38128193-9911-47C6-B502-81942A6D2EED}"/>
    <dgm:cxn modelId="{8415061B-FA82-4480-BA8E-1B934A2406A3}" type="presParOf" srcId="{7A23A14A-8AC8-4B9E-B05E-D64573DDA6F2}" destId="{B3469BC6-A1E3-4E75-8EA1-8D9207795770}" srcOrd="0" destOrd="0" presId="urn:microsoft.com/office/officeart/2005/8/layout/hProcess7#2"/>
    <dgm:cxn modelId="{C5AAC9C6-CA37-4A66-A19D-047B7DBC9E1D}" type="presParOf" srcId="{B3469BC6-A1E3-4E75-8EA1-8D9207795770}" destId="{ACCC44DD-47D3-4565-B49B-B59BB505B9C6}" srcOrd="0" destOrd="0" presId="urn:microsoft.com/office/officeart/2005/8/layout/hProcess7#2"/>
    <dgm:cxn modelId="{181E9672-FDB2-4543-9DE6-76AAD44CF00C}" type="presParOf" srcId="{B3469BC6-A1E3-4E75-8EA1-8D9207795770}" destId="{28766E4B-915A-48A0-A373-E1D0F186721E}" srcOrd="1" destOrd="0" presId="urn:microsoft.com/office/officeart/2005/8/layout/hProcess7#2"/>
    <dgm:cxn modelId="{9E8C35FD-42F0-46C8-A12A-72310D6754AE}" type="presParOf" srcId="{B3469BC6-A1E3-4E75-8EA1-8D9207795770}" destId="{81826297-F6D8-49CC-8119-2041C7A49536}" srcOrd="2" destOrd="0" presId="urn:microsoft.com/office/officeart/2005/8/layout/hProcess7#2"/>
    <dgm:cxn modelId="{ACC4B8F9-0287-4A87-98F2-8BFF04A933EE}" type="presParOf" srcId="{7A23A14A-8AC8-4B9E-B05E-D64573DDA6F2}" destId="{DBA79007-FD42-4A56-AD30-3CA61FFC7C92}" srcOrd="1" destOrd="0" presId="urn:microsoft.com/office/officeart/2005/8/layout/hProcess7#2"/>
    <dgm:cxn modelId="{3812193B-043A-4026-885C-C80F4A0577DD}" type="presParOf" srcId="{7A23A14A-8AC8-4B9E-B05E-D64573DDA6F2}" destId="{27074D5B-9FEC-46D4-B02D-B870B63C9BD1}" srcOrd="2" destOrd="0" presId="urn:microsoft.com/office/officeart/2005/8/layout/hProcess7#2"/>
    <dgm:cxn modelId="{2BC7F2B0-7598-4956-9343-F579BEDC846F}" type="presParOf" srcId="{27074D5B-9FEC-46D4-B02D-B870B63C9BD1}" destId="{8C7A0E6A-2ACC-41F3-A14A-B1402C1FAD22}" srcOrd="0" destOrd="0" presId="urn:microsoft.com/office/officeart/2005/8/layout/hProcess7#2"/>
    <dgm:cxn modelId="{DBA2BD4B-2178-4FFC-BCBA-0A3CD63AA90C}" type="presParOf" srcId="{27074D5B-9FEC-46D4-B02D-B870B63C9BD1}" destId="{847F1B73-B79E-42A8-9D2A-DBF3AC19873C}" srcOrd="1" destOrd="0" presId="urn:microsoft.com/office/officeart/2005/8/layout/hProcess7#2"/>
    <dgm:cxn modelId="{38E6B4C5-CA0C-4375-B0E1-A8A73DFD108F}" type="presParOf" srcId="{27074D5B-9FEC-46D4-B02D-B870B63C9BD1}" destId="{DEC59E20-CFD5-4C90-AFBC-C31EE7B3A00D}" srcOrd="2" destOrd="0" presId="urn:microsoft.com/office/officeart/2005/8/layout/hProcess7#2"/>
    <dgm:cxn modelId="{36DC93CD-AA96-4664-A88F-9914BBB46925}" type="presParOf" srcId="{7A23A14A-8AC8-4B9E-B05E-D64573DDA6F2}" destId="{0D9B4CE7-AB82-4F74-97F7-5216584E1461}" srcOrd="3" destOrd="0" presId="urn:microsoft.com/office/officeart/2005/8/layout/hProcess7#2"/>
    <dgm:cxn modelId="{26D857FD-ED99-45FD-AB3D-904EAC84DFA9}" type="presParOf" srcId="{7A23A14A-8AC8-4B9E-B05E-D64573DDA6F2}" destId="{8AA4F5DC-427A-4300-B169-A3019EA4996C}" srcOrd="4" destOrd="0" presId="urn:microsoft.com/office/officeart/2005/8/layout/hProcess7#2"/>
    <dgm:cxn modelId="{D384A2AC-EF39-4092-9370-8996CC8AA7C1}" type="presParOf" srcId="{8AA4F5DC-427A-4300-B169-A3019EA4996C}" destId="{F91B9797-F66F-44C8-AB2B-DE68478D0817}" srcOrd="0" destOrd="0" presId="urn:microsoft.com/office/officeart/2005/8/layout/hProcess7#2"/>
    <dgm:cxn modelId="{39C62523-9982-4C36-826F-4278A6C4CD43}" type="presParOf" srcId="{8AA4F5DC-427A-4300-B169-A3019EA4996C}" destId="{FE6F68CA-49DC-44C1-9822-F6A95422D98F}" srcOrd="1" destOrd="0" presId="urn:microsoft.com/office/officeart/2005/8/layout/hProcess7#2"/>
    <dgm:cxn modelId="{2E6D464D-6EC7-41EE-9215-A0F84848D5B1}" type="presParOf" srcId="{8AA4F5DC-427A-4300-B169-A3019EA4996C}" destId="{5063FE15-89DF-4B6A-8DCB-0605F5E4E939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1F92C3-F7A3-4F7B-8F39-0F9BAF1FD9CE}">
      <dsp:nvSpPr>
        <dsp:cNvPr id="0" name=""/>
        <dsp:cNvSpPr/>
      </dsp:nvSpPr>
      <dsp:spPr>
        <a:xfrm>
          <a:off x="174079" y="96724"/>
          <a:ext cx="3930376" cy="530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/>
            <a:t>Наличие социальных проблем, преобразующихся в непосредственные риски благополучию и развитию детей и подростков в образовательной среде школы. </a:t>
          </a:r>
          <a:endParaRPr lang="ru-RU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/>
            <a:t>Уязвимость детей и подростков воздействию рисков нарушения безопасности в образовательной среде школы. </a:t>
          </a:r>
          <a:endParaRPr lang="ru-RU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/>
            <a:t>Недостаточно ясные схемы взаимодействия </a:t>
          </a:r>
          <a:r>
            <a:rPr lang="ru-RU" sz="1400" i="0" kern="1200" dirty="0" smtClean="0"/>
            <a:t>специалистов,</a:t>
          </a:r>
          <a:r>
            <a:rPr lang="ru-RU" sz="1400" kern="1200" dirty="0" smtClean="0"/>
            <a:t> обеспечивающие различные аспекты безопасности образовательной среды. </a:t>
          </a:r>
          <a:endParaRPr lang="ru-RU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/>
            <a:t>Отсутствие междисциплинарных исследований, направленных на выработку комплексных подходов к обеспечению безопасности образовательной среды с учетом активности субъектов образования. </a:t>
          </a:r>
          <a:endParaRPr lang="ru-RU" sz="1400" kern="1200" dirty="0"/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174079" y="96724"/>
        <a:ext cx="3930376" cy="4168807"/>
      </dsp:txXfrm>
    </dsp:sp>
    <dsp:sp modelId="{7A2805B4-A683-4D4A-9075-2820706FE136}">
      <dsp:nvSpPr>
        <dsp:cNvPr id="0" name=""/>
        <dsp:cNvSpPr/>
      </dsp:nvSpPr>
      <dsp:spPr>
        <a:xfrm>
          <a:off x="560782" y="4820465"/>
          <a:ext cx="3191605" cy="543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ФАКТОРЫ РИСКА</a:t>
          </a:r>
          <a:endParaRPr lang="ru-RU" sz="1400" b="1" i="1" kern="1200" dirty="0"/>
        </a:p>
      </dsp:txBody>
      <dsp:txXfrm>
        <a:off x="560782" y="4820465"/>
        <a:ext cx="3191605" cy="54304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CC44DD-47D3-4565-B49B-B59BB505B9C6}">
      <dsp:nvSpPr>
        <dsp:cNvPr id="0" name=""/>
        <dsp:cNvSpPr/>
      </dsp:nvSpPr>
      <dsp:spPr>
        <a:xfrm>
          <a:off x="81" y="0"/>
          <a:ext cx="2930466" cy="489654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Задачи: </a:t>
          </a:r>
          <a:endParaRPr lang="ru-RU" sz="3400" kern="1200" dirty="0"/>
        </a:p>
      </dsp:txBody>
      <dsp:txXfrm rot="16200000">
        <a:off x="-1714455" y="1714536"/>
        <a:ext cx="4015166" cy="586093"/>
      </dsp:txXfrm>
    </dsp:sp>
    <dsp:sp modelId="{81826297-F6D8-49CC-8119-2041C7A49536}">
      <dsp:nvSpPr>
        <dsp:cNvPr id="0" name=""/>
        <dsp:cNvSpPr/>
      </dsp:nvSpPr>
      <dsp:spPr>
        <a:xfrm>
          <a:off x="771988" y="0"/>
          <a:ext cx="2183197" cy="489654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3.1. Анализ и обобщение практического опыта применения технологии обеспечения сопровождения психологической безопасности субъектов образовательного пространства Ленинградской области. </a:t>
          </a:r>
          <a:endParaRPr lang="ru-RU" sz="12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3.2. Разработка методических рекомендаций для специалистов системы образования по реализации системы сопровождения психологической безопасности субъектов образовательного пространства Ленинградской области.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3.3. Создание учебного плана программы повышения квалификации специалистов системы образования по вопросам сопровождения психологической безопасности субъектов образовательного пространства.</a:t>
          </a:r>
        </a:p>
      </dsp:txBody>
      <dsp:txXfrm>
        <a:off x="771988" y="0"/>
        <a:ext cx="2183197" cy="4896544"/>
      </dsp:txXfrm>
    </dsp:sp>
    <dsp:sp modelId="{F91B9797-F66F-44C8-AB2B-DE68478D0817}">
      <dsp:nvSpPr>
        <dsp:cNvPr id="0" name=""/>
        <dsp:cNvSpPr/>
      </dsp:nvSpPr>
      <dsp:spPr>
        <a:xfrm>
          <a:off x="3147456" y="0"/>
          <a:ext cx="5493422" cy="489654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Результаты: </a:t>
          </a:r>
          <a:endParaRPr lang="ru-RU" sz="3400" kern="1200" dirty="0"/>
        </a:p>
      </dsp:txBody>
      <dsp:txXfrm rot="16200000">
        <a:off x="1689215" y="1458240"/>
        <a:ext cx="4015166" cy="1098684"/>
      </dsp:txXfrm>
    </dsp:sp>
    <dsp:sp modelId="{847F1B73-B79E-42A8-9D2A-DBF3AC19873C}">
      <dsp:nvSpPr>
        <dsp:cNvPr id="0" name=""/>
        <dsp:cNvSpPr/>
      </dsp:nvSpPr>
      <dsp:spPr>
        <a:xfrm rot="5400000">
          <a:off x="3004861" y="3763896"/>
          <a:ext cx="718954" cy="8240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3FE15-89DF-4B6A-8DCB-0605F5E4E939}">
      <dsp:nvSpPr>
        <dsp:cNvPr id="0" name=""/>
        <dsp:cNvSpPr/>
      </dsp:nvSpPr>
      <dsp:spPr>
        <a:xfrm>
          <a:off x="4246140" y="0"/>
          <a:ext cx="4092599" cy="489654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Научно-практические и методические материалы: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статьи в научных рецензируемых журналах (2013-2015),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монография «Модель и технология сопровождения психологической безопасности образовательного пространства» (рабочее название),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методическое пособие для руководителя образовательного учреждения по обеспечению психологической безопасности субъектов образовательного пространства,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методическое пособие для психолого-педагогического состава образовательного учреждения по сопровождению психологической безопасности субъектов образовательного пространства,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учебно-методический комплекс для студентов «Сопровождение безопасности образовательной среды» (рабочая программа дисциплины для магистерской программы, учебное пособие, методические рекомендации для студентов и преподавателей, рабочая тетрадь),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программа повышения квалификации для специалистов системы образования по вопросам сопровождения психологической безопасности субъектов образовательного пространства. </a:t>
          </a:r>
          <a:endParaRPr lang="ru-RU" sz="1200" kern="1200" dirty="0"/>
        </a:p>
      </dsp:txBody>
      <dsp:txXfrm>
        <a:off x="4246140" y="0"/>
        <a:ext cx="4092599" cy="48965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B9A1FC-E8EF-44FF-AFF5-99D837AE319D}">
      <dsp:nvSpPr>
        <dsp:cNvPr id="0" name=""/>
        <dsp:cNvSpPr/>
      </dsp:nvSpPr>
      <dsp:spPr>
        <a:xfrm>
          <a:off x="516353" y="-2"/>
          <a:ext cx="4092158" cy="5040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Реализация комплексного подхода.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Интеграция междисциплинарных разработок и достижений в области профилактики нарушений безопасности образовательной среды школы и устранения негативных последствий кризисных ситуаций.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Создание условий для активного участия в обеспечении безопасности образовательного пространства школы участников образовательного процесса.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Создание механизмов общественной оценки и контроля состояния безопасности образовательной среды школы и эффективности проводимых мероприятий.</a:t>
          </a:r>
        </a:p>
      </dsp:txBody>
      <dsp:txXfrm>
        <a:off x="516353" y="-2"/>
        <a:ext cx="4092158" cy="3960443"/>
      </dsp:txXfrm>
    </dsp:sp>
    <dsp:sp modelId="{63D22090-2AB2-447F-9B88-DCB090F13A05}">
      <dsp:nvSpPr>
        <dsp:cNvPr id="0" name=""/>
        <dsp:cNvSpPr/>
      </dsp:nvSpPr>
      <dsp:spPr>
        <a:xfrm>
          <a:off x="943747" y="0"/>
          <a:ext cx="3144165" cy="99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НАПРАВЛЕНИЯ ДЕЯТЕЛЬНОСТИ ПО ОБЕСПЕЧЕНИЮ БЕЗОПАСНОСТИ ОБРАЗОВАТЕЛЬНОГО ПРОСТРАСТВА</a:t>
          </a:r>
          <a:endParaRPr lang="ru-RU" sz="1400" b="1" i="1" kern="1200" dirty="0"/>
        </a:p>
      </dsp:txBody>
      <dsp:txXfrm>
        <a:off x="943747" y="0"/>
        <a:ext cx="3144165" cy="99997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E93B24-6C3D-4043-A22C-100AC5E20F3A}">
      <dsp:nvSpPr>
        <dsp:cNvPr id="0" name=""/>
        <dsp:cNvSpPr/>
      </dsp:nvSpPr>
      <dsp:spPr>
        <a:xfrm rot="21300000">
          <a:off x="3756" y="406279"/>
          <a:ext cx="1216622" cy="139321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722BEA-8506-46AC-B075-93B03CCE3CBC}">
      <dsp:nvSpPr>
        <dsp:cNvPr id="0" name=""/>
        <dsp:cNvSpPr/>
      </dsp:nvSpPr>
      <dsp:spPr>
        <a:xfrm>
          <a:off x="146896" y="47594"/>
          <a:ext cx="367240" cy="380752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4B088-9267-4AC8-9150-713EE0A87F8A}">
      <dsp:nvSpPr>
        <dsp:cNvPr id="0" name=""/>
        <dsp:cNvSpPr/>
      </dsp:nvSpPr>
      <dsp:spPr>
        <a:xfrm>
          <a:off x="648792" y="0"/>
          <a:ext cx="391723" cy="399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648792" y="0"/>
        <a:ext cx="391723" cy="399789"/>
      </dsp:txXfrm>
    </dsp:sp>
    <dsp:sp modelId="{EFC8D538-DCD4-4FE3-8F57-58377BD49CB2}">
      <dsp:nvSpPr>
        <dsp:cNvPr id="0" name=""/>
        <dsp:cNvSpPr/>
      </dsp:nvSpPr>
      <dsp:spPr>
        <a:xfrm>
          <a:off x="709998" y="523534"/>
          <a:ext cx="367240" cy="380752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7D499-6DFD-4EDA-A0FE-76619863777D}">
      <dsp:nvSpPr>
        <dsp:cNvPr id="0" name=""/>
        <dsp:cNvSpPr/>
      </dsp:nvSpPr>
      <dsp:spPr>
        <a:xfrm>
          <a:off x="183620" y="552090"/>
          <a:ext cx="391723" cy="399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83620" y="552090"/>
        <a:ext cx="391723" cy="39978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257B21-6A28-481D-834E-3930E4A557E8}">
      <dsp:nvSpPr>
        <dsp:cNvPr id="0" name=""/>
        <dsp:cNvSpPr/>
      </dsp:nvSpPr>
      <dsp:spPr>
        <a:xfrm>
          <a:off x="492385" y="89445"/>
          <a:ext cx="3475254" cy="3853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Изучение проблемных переживаний субъектов образовательного пространства. 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Изучение и построение профиля рисков нарушения безопасности образовательного пространства Ленинградской области.                             	- риски, связанные с вовлечением в противоправную деятельность (действия, влекущие административную или уголовную ответственность,  связанные с причинением намеренного ущерба жизни и здоровью других людей и нанесения материального ущерба);  						- риски нанесения вреда собственному здоровью (употребление психоактивных веществ, </a:t>
          </a:r>
          <a:r>
            <a:rPr lang="ru-RU" sz="1100" kern="1200" dirty="0" err="1" smtClean="0"/>
            <a:t>аутоагрессивное</a:t>
          </a:r>
          <a:r>
            <a:rPr lang="ru-RU" sz="1100" kern="1200" dirty="0" smtClean="0"/>
            <a:t> поведение); 		- риски </a:t>
          </a:r>
          <a:r>
            <a:rPr lang="ru-RU" sz="1100" kern="1200" dirty="0" err="1" smtClean="0"/>
            <a:t>виктимизации</a:t>
          </a:r>
          <a:r>
            <a:rPr lang="ru-RU" sz="1100" kern="1200" dirty="0" smtClean="0"/>
            <a:t>  (преследование со стороны других по социальным или </a:t>
          </a:r>
          <a:r>
            <a:rPr lang="ru-RU" sz="1100" kern="1200" dirty="0" err="1" smtClean="0"/>
            <a:t>этнонациональным</a:t>
          </a:r>
          <a:r>
            <a:rPr lang="ru-RU" sz="1100" kern="1200" dirty="0" smtClean="0"/>
            <a:t> признакам, физическое/ психологическое насилие).</a:t>
          </a:r>
          <a:endParaRPr lang="ru-RU" sz="1100" kern="1200" dirty="0"/>
        </a:p>
      </dsp:txBody>
      <dsp:txXfrm>
        <a:off x="492385" y="89445"/>
        <a:ext cx="3475254" cy="3027795"/>
      </dsp:txXfrm>
    </dsp:sp>
    <dsp:sp modelId="{6859B785-35CB-48E5-B156-2C6F849DF730}">
      <dsp:nvSpPr>
        <dsp:cNvPr id="0" name=""/>
        <dsp:cNvSpPr/>
      </dsp:nvSpPr>
      <dsp:spPr>
        <a:xfrm rot="2139646" flipV="1">
          <a:off x="4112493" y="1977030"/>
          <a:ext cx="129079" cy="285407"/>
        </a:xfrm>
        <a:prstGeom prst="circularArrow">
          <a:avLst>
            <a:gd name="adj1" fmla="val 2353"/>
            <a:gd name="adj2" fmla="val 284200"/>
            <a:gd name="adj3" fmla="val 1414219"/>
            <a:gd name="adj4" fmla="val 8378998"/>
            <a:gd name="adj5" fmla="val 2745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shade val="9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F0C399-3CAF-4AD4-8478-4E8DD848E5FC}">
      <dsp:nvSpPr>
        <dsp:cNvPr id="0" name=""/>
        <dsp:cNvSpPr/>
      </dsp:nvSpPr>
      <dsp:spPr>
        <a:xfrm>
          <a:off x="1296151" y="3168354"/>
          <a:ext cx="2571593" cy="84681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8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shade val="8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Минимизация рисков безопасности субъектов образовательного пространства</a:t>
          </a:r>
          <a:endParaRPr lang="ru-RU" sz="1300" kern="1200" dirty="0"/>
        </a:p>
      </dsp:txBody>
      <dsp:txXfrm>
        <a:off x="1296151" y="3168354"/>
        <a:ext cx="2571593" cy="846814"/>
      </dsp:txXfrm>
    </dsp:sp>
    <dsp:sp modelId="{2DB963B7-606C-49F8-8FEC-F0F906AADA5B}">
      <dsp:nvSpPr>
        <dsp:cNvPr id="0" name=""/>
        <dsp:cNvSpPr/>
      </dsp:nvSpPr>
      <dsp:spPr>
        <a:xfrm>
          <a:off x="4385287" y="89445"/>
          <a:ext cx="3475254" cy="3853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Внедрение Технологии сопровождения безопасности образовательного пространства, включающей: 						- </a:t>
          </a:r>
          <a:r>
            <a:rPr lang="ru-RU" sz="1100" kern="1200" dirty="0" err="1" smtClean="0"/>
            <a:t>психопросвещение</a:t>
          </a:r>
          <a:r>
            <a:rPr lang="ru-RU" sz="1100" kern="1200" dirty="0" smtClean="0"/>
            <a:t> (предоставление информации о последствиях и ответственности в ситуациях риска; формирование знаний о способах действий в ситуациях, нарушающих безопасность субъектов образовательного пространства); 		- развитие и формирование активной социальной позиции и ответственности за состояние социально-психологических характеристик среды школы у учащихся; 		- методическое сопровождение психолого-педагогического состава общеобразовательных учреждений; 			- внедрение технологии обратной связи в системе управления безопасностью среды школы.</a:t>
          </a:r>
          <a:endParaRPr lang="ru-RU" sz="1100" kern="1200" dirty="0"/>
        </a:p>
      </dsp:txBody>
      <dsp:txXfrm>
        <a:off x="4385287" y="915207"/>
        <a:ext cx="3475254" cy="3027795"/>
      </dsp:txXfrm>
    </dsp:sp>
    <dsp:sp modelId="{44E93C11-523A-4865-82F0-2EFEECA88A59}">
      <dsp:nvSpPr>
        <dsp:cNvPr id="0" name=""/>
        <dsp:cNvSpPr/>
      </dsp:nvSpPr>
      <dsp:spPr>
        <a:xfrm>
          <a:off x="5133260" y="91325"/>
          <a:ext cx="2571593" cy="84681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80000"/>
                <a:hueOff val="306246"/>
                <a:satOff val="-4392"/>
                <a:lumOff val="25615"/>
                <a:alphaOff val="0"/>
                <a:shade val="22000"/>
                <a:satMod val="160000"/>
              </a:schemeClr>
              <a:schemeClr val="accent1">
                <a:shade val="80000"/>
                <a:hueOff val="306246"/>
                <a:satOff val="-4392"/>
                <a:lumOff val="25615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Создание условий для активного участия субъектов образовательного пространства в обеспечении его безопасности</a:t>
          </a:r>
          <a:endParaRPr lang="ru-RU" sz="1300" kern="1200" dirty="0"/>
        </a:p>
      </dsp:txBody>
      <dsp:txXfrm>
        <a:off x="5133260" y="91325"/>
        <a:ext cx="2571593" cy="84681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9A6DFA-393A-4911-8E76-39463EACFBE9}">
      <dsp:nvSpPr>
        <dsp:cNvPr id="0" name=""/>
        <dsp:cNvSpPr/>
      </dsp:nvSpPr>
      <dsp:spPr>
        <a:xfrm>
          <a:off x="0" y="41114"/>
          <a:ext cx="8677828" cy="1360931"/>
        </a:xfrm>
        <a:prstGeom prst="swooshArrow">
          <a:avLst>
            <a:gd name="adj1" fmla="val 25000"/>
            <a:gd name="adj2" fmla="val 25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4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tint val="4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D495058-B7BE-4D19-B3B5-6CF855C8419E}">
      <dsp:nvSpPr>
        <dsp:cNvPr id="0" name=""/>
        <dsp:cNvSpPr/>
      </dsp:nvSpPr>
      <dsp:spPr>
        <a:xfrm>
          <a:off x="2260672" y="870624"/>
          <a:ext cx="83874" cy="8387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4709A8-D589-44D0-B84B-614F4D5223D6}">
      <dsp:nvSpPr>
        <dsp:cNvPr id="0" name=""/>
        <dsp:cNvSpPr/>
      </dsp:nvSpPr>
      <dsp:spPr>
        <a:xfrm>
          <a:off x="36513" y="72009"/>
          <a:ext cx="3033584" cy="860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44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Мониторинг состояния уровня безопасности образовательного пространства общеобразовательных учреждений Ленинградской области</a:t>
          </a:r>
          <a:endParaRPr lang="ru-RU" sz="1200" kern="1200" dirty="0"/>
        </a:p>
      </dsp:txBody>
      <dsp:txXfrm>
        <a:off x="36513" y="72009"/>
        <a:ext cx="3033584" cy="860852"/>
      </dsp:txXfrm>
    </dsp:sp>
    <dsp:sp modelId="{8A53E11D-D9E1-4F51-8A6E-4C401E527393}">
      <dsp:nvSpPr>
        <dsp:cNvPr id="0" name=""/>
        <dsp:cNvSpPr/>
      </dsp:nvSpPr>
      <dsp:spPr>
        <a:xfrm>
          <a:off x="3893558" y="610223"/>
          <a:ext cx="151620" cy="15162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1FFD02-8ABB-47D0-B0A8-B17079DE3A37}">
      <dsp:nvSpPr>
        <dsp:cNvPr id="0" name=""/>
        <dsp:cNvSpPr/>
      </dsp:nvSpPr>
      <dsp:spPr>
        <a:xfrm>
          <a:off x="3064839" y="846477"/>
          <a:ext cx="2477172" cy="382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40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Анализ динамики характеристик безопасности образовательного пространства общеобразовательных учреждений</a:t>
          </a:r>
          <a:endParaRPr lang="ru-RU" sz="1200" kern="1200" dirty="0"/>
        </a:p>
      </dsp:txBody>
      <dsp:txXfrm>
        <a:off x="3064839" y="846477"/>
        <a:ext cx="2477172" cy="382770"/>
      </dsp:txXfrm>
    </dsp:sp>
    <dsp:sp modelId="{7DA0845D-0BE5-4CCC-B9F1-8470842E7FC7}">
      <dsp:nvSpPr>
        <dsp:cNvPr id="0" name=""/>
        <dsp:cNvSpPr/>
      </dsp:nvSpPr>
      <dsp:spPr>
        <a:xfrm>
          <a:off x="5365103" y="432047"/>
          <a:ext cx="209687" cy="20968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0B49A2-6E1D-4A9E-971B-34F7DAB72624}">
      <dsp:nvSpPr>
        <dsp:cNvPr id="0" name=""/>
        <dsp:cNvSpPr/>
      </dsp:nvSpPr>
      <dsp:spPr>
        <a:xfrm>
          <a:off x="5648128" y="720398"/>
          <a:ext cx="2173658" cy="63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10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Построение прогностической модели безопасности образовательного пространства</a:t>
          </a:r>
          <a:endParaRPr lang="ru-RU" sz="1200" kern="1200" dirty="0"/>
        </a:p>
      </dsp:txBody>
      <dsp:txXfrm>
        <a:off x="5648128" y="720398"/>
        <a:ext cx="2173658" cy="63486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91C018-5F78-4C51-A512-1B200543330F}">
      <dsp:nvSpPr>
        <dsp:cNvPr id="0" name=""/>
        <dsp:cNvSpPr/>
      </dsp:nvSpPr>
      <dsp:spPr>
        <a:xfrm>
          <a:off x="0" y="132"/>
          <a:ext cx="8496944" cy="1647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Цель реализации Проекта</a:t>
          </a:r>
          <a:r>
            <a:rPr lang="ru-RU" sz="2400" kern="1200" dirty="0" smtClean="0"/>
            <a:t> – создание и апробация системы сопровождения психологической безопасности субъектов образовательного пространства Ленинградской области</a:t>
          </a:r>
          <a:endParaRPr lang="ru-RU" sz="2400" kern="1200" dirty="0"/>
        </a:p>
      </dsp:txBody>
      <dsp:txXfrm>
        <a:off x="0" y="132"/>
        <a:ext cx="8496944" cy="1647360"/>
      </dsp:txXfrm>
    </dsp:sp>
    <dsp:sp modelId="{B746CBA1-B331-4375-B0BA-583E4C69D604}">
      <dsp:nvSpPr>
        <dsp:cNvPr id="0" name=""/>
        <dsp:cNvSpPr/>
      </dsp:nvSpPr>
      <dsp:spPr>
        <a:xfrm>
          <a:off x="0" y="1647492"/>
          <a:ext cx="8496944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/>
        </a:p>
      </dsp:txBody>
      <dsp:txXfrm>
        <a:off x="0" y="1647492"/>
        <a:ext cx="8496944" cy="7286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8C8307-BC7D-4F71-9A98-94BBA9FAFFEE}">
      <dsp:nvSpPr>
        <dsp:cNvPr id="0" name=""/>
        <dsp:cNvSpPr/>
      </dsp:nvSpPr>
      <dsp:spPr>
        <a:xfrm>
          <a:off x="0" y="37262"/>
          <a:ext cx="7200800" cy="176289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Объект исследования - </a:t>
          </a:r>
          <a:r>
            <a:rPr lang="ru-RU" sz="1800" kern="1200" dirty="0" smtClean="0">
              <a:solidFill>
                <a:schemeClr val="tx1"/>
              </a:solidFill>
            </a:rPr>
            <a:t>образовательное пространство Ленинградской области и его участники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0" y="37262"/>
        <a:ext cx="7200800" cy="1762897"/>
      </dsp:txXfrm>
    </dsp:sp>
    <dsp:sp modelId="{D8688D25-A525-4D1A-8602-567A13D12450}">
      <dsp:nvSpPr>
        <dsp:cNvPr id="0" name=""/>
        <dsp:cNvSpPr/>
      </dsp:nvSpPr>
      <dsp:spPr>
        <a:xfrm>
          <a:off x="0" y="1800160"/>
          <a:ext cx="7200800" cy="23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400" kern="1200">
            <a:solidFill>
              <a:schemeClr val="tx1"/>
            </a:solidFill>
          </a:endParaRPr>
        </a:p>
      </dsp:txBody>
      <dsp:txXfrm>
        <a:off x="0" y="1800160"/>
        <a:ext cx="7200800" cy="231840"/>
      </dsp:txXfrm>
    </dsp:sp>
    <dsp:sp modelId="{0870D893-959A-4166-B7B1-DAB138BC11EA}">
      <dsp:nvSpPr>
        <dsp:cNvPr id="0" name=""/>
        <dsp:cNvSpPr/>
      </dsp:nvSpPr>
      <dsp:spPr>
        <a:xfrm>
          <a:off x="0" y="2032000"/>
          <a:ext cx="7200800" cy="176289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Предмет - </a:t>
          </a:r>
          <a:r>
            <a:rPr lang="ru-RU" sz="1800" kern="1200" dirty="0" smtClean="0">
              <a:solidFill>
                <a:schemeClr val="tx1"/>
              </a:solidFill>
            </a:rPr>
            <a:t>система сопровождения субъектов образовательного пространства Ленинградской области, обеспечивающая их психологическую безопасность и создающая психолого-педагогические условия, развивающие и формирующие сопротивляемость деструктивным воздействиям социальной среды.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0" y="2032000"/>
        <a:ext cx="7200800" cy="1762897"/>
      </dsp:txXfrm>
    </dsp:sp>
    <dsp:sp modelId="{CA5EC7D9-D848-48FE-97F6-5268C31E052D}">
      <dsp:nvSpPr>
        <dsp:cNvPr id="0" name=""/>
        <dsp:cNvSpPr/>
      </dsp:nvSpPr>
      <dsp:spPr>
        <a:xfrm>
          <a:off x="0" y="3794897"/>
          <a:ext cx="7200800" cy="23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400" kern="1200">
            <a:solidFill>
              <a:schemeClr val="tx1"/>
            </a:solidFill>
          </a:endParaRPr>
        </a:p>
      </dsp:txBody>
      <dsp:txXfrm>
        <a:off x="0" y="3794897"/>
        <a:ext cx="7200800" cy="23184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CC44DD-47D3-4565-B49B-B59BB505B9C6}">
      <dsp:nvSpPr>
        <dsp:cNvPr id="0" name=""/>
        <dsp:cNvSpPr/>
      </dsp:nvSpPr>
      <dsp:spPr>
        <a:xfrm>
          <a:off x="81" y="0"/>
          <a:ext cx="2930466" cy="496855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Задачи: </a:t>
          </a:r>
          <a:endParaRPr lang="ru-RU" sz="3400" kern="1200" dirty="0"/>
        </a:p>
      </dsp:txBody>
      <dsp:txXfrm rot="16200000">
        <a:off x="-1743978" y="1744059"/>
        <a:ext cx="4074212" cy="586093"/>
      </dsp:txXfrm>
    </dsp:sp>
    <dsp:sp modelId="{81826297-F6D8-49CC-8119-2041C7A49536}">
      <dsp:nvSpPr>
        <dsp:cNvPr id="0" name=""/>
        <dsp:cNvSpPr/>
      </dsp:nvSpPr>
      <dsp:spPr>
        <a:xfrm>
          <a:off x="771988" y="0"/>
          <a:ext cx="2183197" cy="496855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marL="0" lvl="0" algn="l" defTabSz="55562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1.1. Разработка концепции, модели и технологии сопровождения психологической безопасности субъектов образовательного пространства Ленинградской области;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</a:rPr>
            <a:t>1.2. Разработка пакета диагностических методик и системы экспертной оценки состояния психологической безопасности субъектов образовательного пространства Ленинградской области. </a:t>
          </a:r>
        </a:p>
        <a:p>
          <a:pPr marL="0" marR="0" lvl="0" indent="0" algn="l" defTabSz="555625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</a:rPr>
            <a:t>1.3. Оценка состояния безопасности субъектов образовательного пространства Ленинградской области; </a:t>
          </a:r>
        </a:p>
        <a:p>
          <a:pPr marL="0" marR="0" lvl="0" indent="0" algn="l" defTabSz="555625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</a:rPr>
            <a:t>1.4.  Разработка программы сопровождения психологической безопасности субъектов образовательного пространства Ленинградской области. </a:t>
          </a:r>
        </a:p>
        <a:p>
          <a:pPr marL="0" marR="0" lvl="0" indent="0" algn="l" defTabSz="555625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1200" kern="1200" dirty="0" smtClean="0">
            <a:solidFill>
              <a:schemeClr val="tx1"/>
            </a:solidFill>
          </a:endParaRPr>
        </a:p>
        <a:p>
          <a:pPr lvl="0" algn="l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771988" y="0"/>
        <a:ext cx="2183197" cy="4968552"/>
      </dsp:txXfrm>
    </dsp:sp>
    <dsp:sp modelId="{F91B9797-F66F-44C8-AB2B-DE68478D0817}">
      <dsp:nvSpPr>
        <dsp:cNvPr id="0" name=""/>
        <dsp:cNvSpPr/>
      </dsp:nvSpPr>
      <dsp:spPr>
        <a:xfrm>
          <a:off x="3147456" y="0"/>
          <a:ext cx="5493422" cy="496855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Результаты: </a:t>
          </a:r>
          <a:endParaRPr lang="ru-RU" sz="3400" kern="1200" dirty="0"/>
        </a:p>
      </dsp:txBody>
      <dsp:txXfrm rot="16200000">
        <a:off x="1659691" y="1487764"/>
        <a:ext cx="4074212" cy="1098684"/>
      </dsp:txXfrm>
    </dsp:sp>
    <dsp:sp modelId="{847F1B73-B79E-42A8-9D2A-DBF3AC19873C}">
      <dsp:nvSpPr>
        <dsp:cNvPr id="0" name=""/>
        <dsp:cNvSpPr/>
      </dsp:nvSpPr>
      <dsp:spPr>
        <a:xfrm rot="5400000">
          <a:off x="2999165" y="3830063"/>
          <a:ext cx="730346" cy="8240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3FE15-89DF-4B6A-8DCB-0605F5E4E939}">
      <dsp:nvSpPr>
        <dsp:cNvPr id="0" name=""/>
        <dsp:cNvSpPr/>
      </dsp:nvSpPr>
      <dsp:spPr>
        <a:xfrm>
          <a:off x="4246140" y="0"/>
          <a:ext cx="4092599" cy="496855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4577" rIns="0" bIns="0" numCol="1" spcCol="1270" anchor="t" anchorCtr="0">
          <a:noAutofit/>
        </a:bodyPr>
        <a:lstStyle/>
        <a:p>
          <a:pPr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1.1. </a:t>
          </a:r>
          <a:r>
            <a:rPr lang="ru-RU" sz="1250" b="1" i="1" kern="1200" dirty="0" smtClean="0">
              <a:solidFill>
                <a:schemeClr val="tx1"/>
              </a:solidFill>
            </a:rPr>
            <a:t>Январь-февраль:</a:t>
          </a:r>
          <a:r>
            <a:rPr lang="ru-RU" sz="1250" kern="1200" dirty="0" smtClean="0">
              <a:solidFill>
                <a:schemeClr val="tx1"/>
              </a:solidFill>
            </a:rPr>
            <a:t> </a:t>
          </a:r>
        </a:p>
        <a:p>
          <a:pPr marL="180000"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- концепция сопровождения психологической безопасности субъектов образовательного пространства Ленинградской области; </a:t>
          </a:r>
        </a:p>
        <a:p>
          <a:pPr marL="18000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50" kern="1200" dirty="0" smtClean="0">
              <a:solidFill>
                <a:schemeClr val="tx1"/>
              </a:solidFill>
            </a:rPr>
            <a:t>- модель сопровождения психологической безопасности субъектов образовательного пространства Ленинградской области; </a:t>
          </a:r>
        </a:p>
        <a:p>
          <a:pPr marL="18000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50" kern="1200" dirty="0" smtClean="0">
              <a:solidFill>
                <a:schemeClr val="tx1"/>
              </a:solidFill>
            </a:rPr>
            <a:t>- программа  сопровождения. </a:t>
          </a:r>
        </a:p>
        <a:p>
          <a:pPr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1.2. </a:t>
          </a:r>
          <a:r>
            <a:rPr lang="ru-RU" sz="1250" b="1" i="1" kern="1200" dirty="0" smtClean="0">
              <a:solidFill>
                <a:schemeClr val="tx1"/>
              </a:solidFill>
            </a:rPr>
            <a:t>Март: </a:t>
          </a:r>
        </a:p>
        <a:p>
          <a:pPr marL="180000"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- пакет для оценки потребностей и запросов субъектов образовательного пространства; </a:t>
          </a:r>
        </a:p>
        <a:p>
          <a:pPr marL="180000"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- пакет для первичной оценки состояния безопасности среды образовательных учреждений Ленинградской области; </a:t>
          </a:r>
        </a:p>
        <a:p>
          <a:pPr marL="180000"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- скрининг-методика для оценки состояния безопасности образовательного пространства.  </a:t>
          </a:r>
        </a:p>
        <a:p>
          <a:pPr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1.3. </a:t>
          </a:r>
          <a:r>
            <a:rPr lang="ru-RU" sz="1250" b="1" kern="1200" dirty="0" smtClean="0">
              <a:solidFill>
                <a:schemeClr val="tx1"/>
              </a:solidFill>
            </a:rPr>
            <a:t>Апрель-июнь</a:t>
          </a:r>
          <a:r>
            <a:rPr lang="ru-RU" sz="1250" b="1" i="1" kern="1200" dirty="0" smtClean="0">
              <a:solidFill>
                <a:schemeClr val="tx1"/>
              </a:solidFill>
            </a:rPr>
            <a:t>:</a:t>
          </a:r>
        </a:p>
        <a:p>
          <a:pPr marL="180000" marR="0" lvl="0" indent="0" algn="l" defTabSz="555625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50" kern="1200" dirty="0" smtClean="0">
              <a:solidFill>
                <a:schemeClr val="tx1"/>
              </a:solidFill>
            </a:rPr>
            <a:t>- аналитическая записка о состоянии безопасности среды и психологической безопасности субъектов образовательного пространства Ленинградской области. </a:t>
          </a:r>
        </a:p>
        <a:p>
          <a:pPr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b="0" i="1" kern="1200" dirty="0" smtClean="0">
              <a:solidFill>
                <a:schemeClr val="tx1"/>
              </a:solidFill>
            </a:rPr>
            <a:t>1.4. </a:t>
          </a:r>
          <a:r>
            <a:rPr lang="ru-RU" sz="1250" b="0" kern="1200" dirty="0" smtClean="0">
              <a:solidFill>
                <a:schemeClr val="tx1"/>
              </a:solidFill>
            </a:rPr>
            <a:t> </a:t>
          </a:r>
          <a:r>
            <a:rPr lang="ru-RU" sz="1250" b="1" kern="1200" dirty="0" smtClean="0">
              <a:solidFill>
                <a:schemeClr val="tx1"/>
              </a:solidFill>
            </a:rPr>
            <a:t>Июль-декабрь: </a:t>
          </a:r>
        </a:p>
        <a:p>
          <a:pPr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kern="1200" dirty="0" smtClean="0">
              <a:solidFill>
                <a:schemeClr val="tx1"/>
              </a:solidFill>
            </a:rPr>
            <a:t>- программа сопровождения психологической безопасности субъектов образовательного пространства Ленинградской области. </a:t>
          </a:r>
        </a:p>
        <a:p>
          <a:pPr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50" kern="1200" dirty="0" smtClean="0">
            <a:solidFill>
              <a:schemeClr val="tx1"/>
            </a:solidFill>
          </a:endParaRPr>
        </a:p>
        <a:p>
          <a:pPr lvl="0" algn="l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50" kern="1200" dirty="0"/>
        </a:p>
      </dsp:txBody>
      <dsp:txXfrm>
        <a:off x="4246140" y="0"/>
        <a:ext cx="4092599" cy="496855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CC44DD-47D3-4565-B49B-B59BB505B9C6}">
      <dsp:nvSpPr>
        <dsp:cNvPr id="0" name=""/>
        <dsp:cNvSpPr/>
      </dsp:nvSpPr>
      <dsp:spPr>
        <a:xfrm>
          <a:off x="81" y="0"/>
          <a:ext cx="2930466" cy="4752528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Задачи</a:t>
          </a:r>
          <a:r>
            <a:rPr lang="ru-RU" sz="1200" kern="1200" dirty="0" smtClean="0"/>
            <a:t>: </a:t>
          </a:r>
          <a:endParaRPr lang="ru-RU" sz="1200" kern="1200" dirty="0"/>
        </a:p>
      </dsp:txBody>
      <dsp:txXfrm rot="16200000">
        <a:off x="-1655408" y="1655489"/>
        <a:ext cx="3897072" cy="586093"/>
      </dsp:txXfrm>
    </dsp:sp>
    <dsp:sp modelId="{81826297-F6D8-49CC-8119-2041C7A49536}">
      <dsp:nvSpPr>
        <dsp:cNvPr id="0" name=""/>
        <dsp:cNvSpPr/>
      </dsp:nvSpPr>
      <dsp:spPr>
        <a:xfrm>
          <a:off x="771988" y="0"/>
          <a:ext cx="2183197" cy="475252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2.1. Подготовка методической базы для внедрения программы </a:t>
          </a:r>
          <a:r>
            <a:rPr lang="ru-RU" sz="1200" kern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</a:t>
          </a:r>
          <a:r>
            <a:rPr lang="ru-RU" sz="1200" kern="1200" dirty="0" smtClean="0"/>
            <a:t>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2.2. Подготовка нормативной базы для внедрения программы </a:t>
          </a:r>
          <a:r>
            <a:rPr lang="ru-RU" sz="1200" kern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</a:t>
          </a:r>
          <a:endParaRPr lang="ru-RU" sz="12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2.3. Внедрение программы </a:t>
          </a:r>
          <a:r>
            <a:rPr lang="ru-RU" sz="1200" kern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 (14/15 учебный год)</a:t>
          </a:r>
          <a:r>
            <a:rPr lang="ru-RU" sz="1200" kern="1200" dirty="0" smtClean="0"/>
            <a:t>;</a:t>
          </a:r>
        </a:p>
      </dsp:txBody>
      <dsp:txXfrm>
        <a:off x="771988" y="0"/>
        <a:ext cx="2183197" cy="4752528"/>
      </dsp:txXfrm>
    </dsp:sp>
    <dsp:sp modelId="{F91B9797-F66F-44C8-AB2B-DE68478D0817}">
      <dsp:nvSpPr>
        <dsp:cNvPr id="0" name=""/>
        <dsp:cNvSpPr/>
      </dsp:nvSpPr>
      <dsp:spPr>
        <a:xfrm>
          <a:off x="3147456" y="0"/>
          <a:ext cx="5493422" cy="4752528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Результаты</a:t>
          </a:r>
          <a:r>
            <a:rPr lang="ru-RU" sz="1200" kern="1200" dirty="0" smtClean="0"/>
            <a:t>: </a:t>
          </a:r>
          <a:endParaRPr lang="ru-RU" sz="1200" kern="1200" dirty="0"/>
        </a:p>
      </dsp:txBody>
      <dsp:txXfrm rot="16200000">
        <a:off x="1748261" y="1399194"/>
        <a:ext cx="3897072" cy="1098684"/>
      </dsp:txXfrm>
    </dsp:sp>
    <dsp:sp modelId="{847F1B73-B79E-42A8-9D2A-DBF3AC19873C}">
      <dsp:nvSpPr>
        <dsp:cNvPr id="0" name=""/>
        <dsp:cNvSpPr/>
      </dsp:nvSpPr>
      <dsp:spPr>
        <a:xfrm rot="5400000">
          <a:off x="3014987" y="3681760"/>
          <a:ext cx="698702" cy="8240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3FE15-89DF-4B6A-8DCB-0605F5E4E939}">
      <dsp:nvSpPr>
        <dsp:cNvPr id="0" name=""/>
        <dsp:cNvSpPr/>
      </dsp:nvSpPr>
      <dsp:spPr>
        <a:xfrm>
          <a:off x="4246140" y="0"/>
          <a:ext cx="4092599" cy="475252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2.1. </a:t>
          </a:r>
          <a:r>
            <a:rPr lang="ru-RU" sz="1200" b="1" i="1" kern="1200" dirty="0" smtClean="0"/>
            <a:t>Январь-апрель: </a:t>
          </a:r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- методические материалы, необходимые для внедрения программы, </a:t>
          </a:r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- отчет о проведении методических семинаров для специалистов образовательных учреждений. </a:t>
          </a:r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00" kern="1200" dirty="0" smtClean="0"/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2.2. </a:t>
          </a:r>
          <a:r>
            <a:rPr lang="ru-RU" sz="1200" b="1" kern="1200" dirty="0" smtClean="0"/>
            <a:t>Май-июнь</a:t>
          </a:r>
          <a:r>
            <a:rPr lang="ru-RU" sz="1200" b="1" i="1" kern="1200" dirty="0" smtClean="0"/>
            <a:t>: </a:t>
          </a:r>
          <a:endParaRPr lang="ru-RU" sz="1200" b="1" kern="1200" dirty="0"/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- подготовка необходимых приказов и распоряжений; </a:t>
          </a:r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- согласование и подписание плана-графика реализации мероприятий с образовательными учреждениями-участниками эксперимента; </a:t>
          </a: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00" kern="1200" dirty="0" smtClean="0"/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2.3. </a:t>
          </a:r>
          <a:r>
            <a:rPr lang="ru-RU" sz="1200" b="1" i="1" kern="1200" dirty="0" smtClean="0"/>
            <a:t>Сентябрь 2014-июнь 2015: </a:t>
          </a:r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- Проведение мероприятий программы </a:t>
          </a:r>
          <a:r>
            <a:rPr lang="ru-RU" sz="1200" kern="1200" dirty="0" smtClean="0">
              <a:solidFill>
                <a:schemeClr val="tx1"/>
              </a:solidFill>
            </a:rPr>
            <a:t>сопровождения психологической безопасности субъектов образовательного пространства Ленинградской области</a:t>
          </a:r>
          <a:endParaRPr lang="ru-RU" sz="1200" kern="1200" dirty="0" smtClean="0"/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- отчет о реализации плана мероприятий программы; </a:t>
          </a:r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/>
            <a:t>- аналитическая записка о промежуточных результатах внедрения программы. </a:t>
          </a:r>
        </a:p>
        <a:p>
          <a:pPr marL="180000" lvl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endParaRPr lang="ru-RU" kern="1200" dirty="0"/>
        </a:p>
      </dsp:txBody>
      <dsp:txXfrm>
        <a:off x="4246140" y="0"/>
        <a:ext cx="4092599" cy="4752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7#3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Программа эксперимента</a:t>
            </a:r>
          </a:p>
          <a:p>
            <a:endParaRPr lang="ru-RU" b="1" dirty="0" smtClean="0"/>
          </a:p>
          <a:p>
            <a:r>
              <a:rPr lang="ru-RU" sz="1600" b="1" dirty="0" smtClean="0"/>
              <a:t>доктор психол.наук, проф., член-корреспондент РАО И.А.Баева</a:t>
            </a:r>
          </a:p>
          <a:p>
            <a:r>
              <a:rPr lang="ru-RU" sz="1600" b="1" dirty="0" smtClean="0"/>
              <a:t>14.02.2013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Система сопровождения психологической безопасности субъектов образовательного пространства Ленинградской области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Этап </a:t>
            </a:r>
            <a:r>
              <a:rPr lang="en-US" sz="3200" dirty="0" smtClean="0"/>
              <a:t>III</a:t>
            </a:r>
            <a:r>
              <a:rPr lang="ru-RU" sz="3200" dirty="0" smtClean="0"/>
              <a:t>: Научно-методический (2015г.)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51520" y="1556792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Основные ожидаемые результаты </a:t>
            </a:r>
            <a:br>
              <a:rPr lang="ru-RU" sz="2800" dirty="0" smtClean="0"/>
            </a:br>
            <a:r>
              <a:rPr lang="ru-RU" sz="2800" dirty="0" smtClean="0"/>
              <a:t>и целевые индикаторы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1412776"/>
          <a:ext cx="8424936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17"/>
                <a:gridCol w="2434095"/>
                <a:gridCol w="3012553"/>
                <a:gridCol w="1811983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РЕЗУЛЬТАТЫ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ИНДИКАТОРЫ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ДОКУМЕНТАЦИЯ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ДАТА</a:t>
                      </a:r>
                      <a:r>
                        <a:rPr lang="ru-RU" sz="1200" baseline="0" dirty="0" smtClean="0"/>
                        <a:t> </a:t>
                      </a:r>
                      <a:endParaRPr lang="ru-RU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Оценка состояния безопасности среды и психологической безопасности субъектов образовательного пространства Ленинградской области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 Количество субъектов</a:t>
                      </a:r>
                      <a:r>
                        <a:rPr lang="ru-RU" sz="1200" baseline="0" dirty="0" smtClean="0"/>
                        <a:t>, охваченных исследованием (не менее 1000 учащихся, 500 родителей, 500 педагогов, 150 руководителей образовательных учреждений).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Пакет методик,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Аналитическая записка о результатах</a:t>
                      </a:r>
                      <a:r>
                        <a:rPr lang="ru-RU" sz="1200" baseline="0" dirty="0" smtClean="0"/>
                        <a:t> исследования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Декабрь 2013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Внедрение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программы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сопровождения психологической безопасности субъектов образовательного пространства Ленинградской области</a:t>
                      </a: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Количество охваченных учреждений (не менее 20),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Количество субъектов</a:t>
                      </a:r>
                      <a:r>
                        <a:rPr lang="ru-RU" sz="1200" baseline="0" dirty="0" smtClean="0"/>
                        <a:t> образования, принявших участие в эксперименте (не менее 2000 учащихся, 1000 педагогов, 150 руководителей образовательных учреждений).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dirty="0" smtClean="0"/>
                        <a:t>Концепция,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dirty="0" smtClean="0"/>
                        <a:t>Модель,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dirty="0" smtClean="0"/>
                        <a:t>Программа,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dirty="0" smtClean="0"/>
                        <a:t>Отчет о внедрении. 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Декабрь</a:t>
                      </a:r>
                      <a:r>
                        <a:rPr lang="ru-RU" sz="1200" baseline="0" dirty="0" smtClean="0"/>
                        <a:t> 2014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Разработка</a:t>
                      </a:r>
                      <a:r>
                        <a:rPr lang="ru-RU" sz="1200" baseline="0" dirty="0" smtClean="0"/>
                        <a:t> и распространение научно-практических и методических материалов по результатам внедрения программы 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Научные статьи – не менее 4 (общий объем  – от 2 п.л.),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Монография – не менее 1 (объем  – от 4 п.л.),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Учебно-методический комплекс не менее 1 (объем  – от 3 п.л.),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Программа повышения квалификации – не менее 1 (объем  – от 1 п.л.). 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Научные</a:t>
                      </a:r>
                      <a:r>
                        <a:rPr lang="ru-RU" sz="1200" baseline="0" dirty="0" smtClean="0"/>
                        <a:t> статьи,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Монография,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Учебно-методический комплекс,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Программа повышения квалификации.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Декабрь 2015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Проведение методических и научно-практических мероприятий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 Охват целевой аудитории</a:t>
                      </a:r>
                      <a:r>
                        <a:rPr lang="ru-RU" sz="1200" baseline="0" dirty="0" smtClean="0"/>
                        <a:t> – специалистов и руководителей системы образования – не менее 300 человек.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 Отчет о проведении мероприятий.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Декабрь 2015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Основания для выполнения Проекта</a:t>
            </a:r>
          </a:p>
          <a:p>
            <a:r>
              <a:rPr lang="ru-RU" sz="2000" dirty="0" smtClean="0"/>
              <a:t>Цель и задачи Проекта</a:t>
            </a:r>
          </a:p>
          <a:p>
            <a:r>
              <a:rPr lang="ru-RU" sz="2000" dirty="0" smtClean="0"/>
              <a:t>Этапы и план реализации Проекта </a:t>
            </a:r>
          </a:p>
          <a:p>
            <a:r>
              <a:rPr lang="ru-RU" sz="2000" dirty="0" smtClean="0"/>
              <a:t>Ожидаемые результаты и целевые индикаторы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Основания для выполнения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i="1" dirty="0" smtClean="0"/>
              <a:t>Основные документы:</a:t>
            </a:r>
          </a:p>
          <a:p>
            <a:r>
              <a:rPr lang="ru-RU" sz="1600" dirty="0" smtClean="0"/>
              <a:t>Конституция Российской Федерации. </a:t>
            </a:r>
          </a:p>
          <a:p>
            <a:r>
              <a:rPr lang="ru-RU" sz="1600" dirty="0" smtClean="0"/>
              <a:t>Закон РФ «Об образовании». </a:t>
            </a:r>
          </a:p>
          <a:p>
            <a:r>
              <a:rPr lang="ru-RU" sz="1600" dirty="0" smtClean="0"/>
              <a:t>Закон РФ «О безопасности». </a:t>
            </a:r>
          </a:p>
          <a:p>
            <a:r>
              <a:rPr lang="ru-RU" sz="1600" dirty="0" smtClean="0"/>
              <a:t>Концепция Долгосрочного социально-экономического развития Российской федерации на период до 2020 года. </a:t>
            </a:r>
          </a:p>
          <a:p>
            <a:r>
              <a:rPr lang="ru-RU" sz="1600" dirty="0" smtClean="0"/>
              <a:t>Указ «О Национальной стратегии действий в интересах детей на 2012–2017 годы». </a:t>
            </a:r>
          </a:p>
          <a:p>
            <a:r>
              <a:rPr lang="ru-RU" sz="1600" dirty="0" smtClean="0"/>
              <a:t>Долгосрочная целевая программа «Приоритетные направления развития образования Ленинградской области на 2011-2015 годы». 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Autofit/>
          </a:bodyPr>
          <a:lstStyle/>
          <a:p>
            <a:pPr lvl="0"/>
            <a:r>
              <a:rPr lang="ru-RU" sz="2000" i="1" dirty="0" smtClean="0"/>
              <a:t>По данным института им. Сербского:  </a:t>
            </a:r>
          </a:p>
          <a:p>
            <a:pPr lvl="2"/>
            <a:r>
              <a:rPr lang="ru-RU" sz="1600" dirty="0" smtClean="0"/>
              <a:t>Ежегодно кончают жизнь самоубийством</a:t>
            </a:r>
          </a:p>
          <a:p>
            <a:pPr lvl="3"/>
            <a:r>
              <a:rPr lang="ru-RU" sz="1600" b="1" dirty="0" smtClean="0"/>
              <a:t>200</a:t>
            </a:r>
            <a:r>
              <a:rPr lang="ru-RU" sz="1600" dirty="0" smtClean="0"/>
              <a:t> детей возрастной группы от 10 до 14 лет, </a:t>
            </a:r>
          </a:p>
          <a:p>
            <a:pPr lvl="3"/>
            <a:r>
              <a:rPr lang="ru-RU" sz="1600" b="1" dirty="0" smtClean="0"/>
              <a:t>1800</a:t>
            </a:r>
            <a:r>
              <a:rPr lang="ru-RU" sz="1600" dirty="0" smtClean="0"/>
              <a:t> подростков возрастной группы от 15 до 19 лет.</a:t>
            </a:r>
          </a:p>
          <a:p>
            <a:pPr lvl="2"/>
            <a:r>
              <a:rPr lang="ru-RU" sz="1600" dirty="0" smtClean="0"/>
              <a:t>Ежегодно каждый 12 подросток совершает попытку самоубийства.</a:t>
            </a:r>
          </a:p>
          <a:p>
            <a:pPr lvl="0"/>
            <a:endParaRPr lang="ru-RU" sz="2000" i="1" dirty="0" smtClean="0"/>
          </a:p>
          <a:p>
            <a:pPr lvl="0"/>
            <a:r>
              <a:rPr lang="ru-RU" sz="2000" i="1" dirty="0" smtClean="0"/>
              <a:t>Данные данным мониторинга безопасности образовательной среды московских школ (май 2012): </a:t>
            </a:r>
          </a:p>
          <a:p>
            <a:pPr lvl="1"/>
            <a:r>
              <a:rPr lang="ru-RU" sz="1400" dirty="0" smtClean="0"/>
              <a:t>до 9% учащихся сталкивались с фактами проявления насилия и жесткого обращения в школе со стороны одноклассников и учителей, </a:t>
            </a:r>
          </a:p>
          <a:p>
            <a:pPr lvl="1"/>
            <a:r>
              <a:rPr lang="ru-RU" sz="1400" dirty="0" smtClean="0"/>
              <a:t>5,5% опрошенных подростков подвергались или подвергаются </a:t>
            </a:r>
            <a:r>
              <a:rPr lang="ru-RU" sz="1400" dirty="0" err="1" smtClean="0"/>
              <a:t>кибербуллингу</a:t>
            </a:r>
            <a:r>
              <a:rPr lang="ru-RU" sz="1400" dirty="0" smtClean="0"/>
              <a:t>; </a:t>
            </a:r>
          </a:p>
          <a:p>
            <a:pPr lvl="1"/>
            <a:r>
              <a:rPr lang="ru-RU" sz="1400" dirty="0" smtClean="0"/>
              <a:t>более 9% опрошенных подростков сообщили о фактах торговли на территории образовательного учреждения наркотиками, до 3% опрошенных респондентов готовы попробовать психоактивные вещества, если им представится такая возможность; </a:t>
            </a:r>
            <a:endParaRPr lang="ru-RU" sz="1400" i="1" u="sng" dirty="0" smtClean="0"/>
          </a:p>
          <a:p>
            <a:pPr lvl="1"/>
            <a:r>
              <a:rPr lang="ru-RU" sz="1400" dirty="0" smtClean="0"/>
              <a:t>более 3% старшеклассников участвовали в течение учебного года в митингах социального протеста; </a:t>
            </a:r>
            <a:endParaRPr lang="ru-RU" sz="1400" i="1" u="sng" dirty="0" smtClean="0"/>
          </a:p>
          <a:p>
            <a:pPr lvl="1"/>
            <a:r>
              <a:rPr lang="ru-RU" sz="1400" dirty="0" smtClean="0"/>
              <a:t>крайне малая доля учащихся (менее 10%), готова обратиться в ситуациях нарушения их безопасности в школе за помощью к сотрудникам образовательного учреждения. </a:t>
            </a:r>
            <a:endParaRPr lang="ru-RU" sz="1400" i="1" u="sng" dirty="0" smtClean="0"/>
          </a:p>
          <a:p>
            <a:pPr lvl="0"/>
            <a:endParaRPr lang="ru-RU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51520" y="1196752"/>
          <a:ext cx="4104456" cy="5494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4211960" y="188640"/>
          <a:ext cx="46085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3923928" y="2636912"/>
          <a:ext cx="1224136" cy="951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323528" y="260648"/>
          <a:ext cx="835292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431032" y="4581128"/>
          <a:ext cx="871296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53331163"/>
              </p:ext>
            </p:extLst>
          </p:nvPr>
        </p:nvGraphicFramePr>
        <p:xfrm>
          <a:off x="251520" y="908720"/>
          <a:ext cx="8496944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1547664" y="2636912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Этап </a:t>
            </a:r>
            <a:r>
              <a:rPr lang="en-US" sz="3200" dirty="0" smtClean="0"/>
              <a:t>I</a:t>
            </a:r>
            <a:r>
              <a:rPr lang="ru-RU" sz="3200" dirty="0" smtClean="0"/>
              <a:t>: Теоретико-методологический (2013г.)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51520" y="1628800"/>
          <a:ext cx="86409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Этап </a:t>
            </a:r>
            <a:r>
              <a:rPr lang="en-US" sz="3200" dirty="0" smtClean="0"/>
              <a:t>II</a:t>
            </a:r>
            <a:r>
              <a:rPr lang="ru-RU" sz="3200" dirty="0" smtClean="0"/>
              <a:t>: Научно-практический (2014г.)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571929977"/>
              </p:ext>
            </p:extLst>
          </p:nvPr>
        </p:nvGraphicFramePr>
        <p:xfrm>
          <a:off x="251520" y="1628800"/>
          <a:ext cx="864096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593</TotalTime>
  <Words>1170</Words>
  <Application>Microsoft Office PowerPoint</Application>
  <PresentationFormat>Экран (4:3)</PresentationFormat>
  <Paragraphs>145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Система сопровождения психологической безопасности субъектов образовательного пространства Ленинградской области</vt:lpstr>
      <vt:lpstr>Содержание </vt:lpstr>
      <vt:lpstr>Основания для выполнения проекта</vt:lpstr>
      <vt:lpstr>Слайд 4</vt:lpstr>
      <vt:lpstr>Слайд 5</vt:lpstr>
      <vt:lpstr>Слайд 6</vt:lpstr>
      <vt:lpstr>Слайд 7</vt:lpstr>
      <vt:lpstr>Этап I: Теоретико-методологический (2013г.) </vt:lpstr>
      <vt:lpstr>Этап II: Научно-практический (2014г.)</vt:lpstr>
      <vt:lpstr>Этап III: Научно-методический (2015г.)</vt:lpstr>
      <vt:lpstr>Основные ожидаемые результаты  и целевые индикаторы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сопровождения психологической безопасности субъектов образовательного пространства Ленинградской области</dc:title>
  <dc:creator>Гаязова Лариса Альфисовна</dc:creator>
  <cp:lastModifiedBy>Владелец</cp:lastModifiedBy>
  <cp:revision>121</cp:revision>
  <dcterms:created xsi:type="dcterms:W3CDTF">2013-02-04T12:00:29Z</dcterms:created>
  <dcterms:modified xsi:type="dcterms:W3CDTF">2014-12-12T16:21:45Z</dcterms:modified>
</cp:coreProperties>
</file>