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89" r:id="rId4"/>
    <p:sldId id="261" r:id="rId5"/>
    <p:sldId id="268" r:id="rId6"/>
    <p:sldId id="270" r:id="rId7"/>
    <p:sldId id="284" r:id="rId8"/>
    <p:sldId id="257" r:id="rId9"/>
    <p:sldId id="260" r:id="rId10"/>
    <p:sldId id="263" r:id="rId11"/>
    <p:sldId id="264" r:id="rId12"/>
    <p:sldId id="291" r:id="rId13"/>
    <p:sldId id="290" r:id="rId14"/>
    <p:sldId id="287" r:id="rId15"/>
    <p:sldId id="28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F0CAC-7820-47AD-973B-B8F6FAFE5932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6A81-72EA-4067-B83C-22243E2EA8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8710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F0CAC-7820-47AD-973B-B8F6FAFE5932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6A81-72EA-4067-B83C-22243E2EA8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7416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F0CAC-7820-47AD-973B-B8F6FAFE5932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6A81-72EA-4067-B83C-22243E2EA8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6837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F0CAC-7820-47AD-973B-B8F6FAFE5932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6A81-72EA-4067-B83C-22243E2EA8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1432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F0CAC-7820-47AD-973B-B8F6FAFE5932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6A81-72EA-4067-B83C-22243E2EA8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790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F0CAC-7820-47AD-973B-B8F6FAFE5932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6A81-72EA-4067-B83C-22243E2EA8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3224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F0CAC-7820-47AD-973B-B8F6FAFE5932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6A81-72EA-4067-B83C-22243E2EA8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7258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F0CAC-7820-47AD-973B-B8F6FAFE5932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6A81-72EA-4067-B83C-22243E2EA8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0344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F0CAC-7820-47AD-973B-B8F6FAFE5932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6A81-72EA-4067-B83C-22243E2EA8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7029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F0CAC-7820-47AD-973B-B8F6FAFE5932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6A81-72EA-4067-B83C-22243E2EA8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8458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F0CAC-7820-47AD-973B-B8F6FAFE5932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6A81-72EA-4067-B83C-22243E2EA8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1460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F0CAC-7820-47AD-973B-B8F6FAFE5932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C6A81-72EA-4067-B83C-22243E2EA8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1038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T082.mp3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&#1060;&#1080;&#1079;&#1082;&#1091;&#1083;&#1100;&#1090;&#1084;&#1080;&#1085;&#1091;&#1090;&#1082;&#1072;%20&#1085;&#1072;%20&#1091;&#1088;&#1086;&#1082;&#1072;&#1093;%20&#1072;&#1085;&#1075;&#1083;&#1080;&#1081;&#1089;&#1082;&#1086;&#1075;&#1086;%20&#1103;&#1079;&#1099;&#1082;&#1072;.mp4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65" dirty="0"/>
              <a:t>TYPES OF HOUSES</a:t>
            </a:r>
            <a:endParaRPr lang="ru-RU" sz="7265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7680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Apartment/ </a:t>
            </a:r>
            <a:r>
              <a:rPr lang="en-US" dirty="0" smtClean="0"/>
              <a:t>flat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268760"/>
            <a:ext cx="8038847" cy="5350656"/>
          </a:xfrm>
        </p:spPr>
      </p:pic>
    </p:spTree>
    <p:extLst>
      <p:ext uri="{BB962C8B-B14F-4D97-AF65-F5344CB8AC3E}">
        <p14:creationId xmlns:p14="http://schemas.microsoft.com/office/powerpoint/2010/main" xmlns="" val="211729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531" dirty="0" smtClean="0"/>
              <a:t>Apartment Block</a:t>
            </a:r>
            <a:r>
              <a:rPr lang="ru-RU" sz="5531" dirty="0" smtClean="0"/>
              <a:t>/</a:t>
            </a:r>
            <a:r>
              <a:rPr lang="en-US" sz="5531" smtClean="0"/>
              <a:t>Building</a:t>
            </a:r>
            <a:endParaRPr lang="ru-RU" sz="553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091" y="1600200"/>
            <a:ext cx="7071817" cy="4525963"/>
          </a:xfrm>
        </p:spPr>
      </p:pic>
    </p:spTree>
    <p:extLst>
      <p:ext uri="{BB962C8B-B14F-4D97-AF65-F5344CB8AC3E}">
        <p14:creationId xmlns:p14="http://schemas.microsoft.com/office/powerpoint/2010/main" xmlns="" val="282729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martprogress.do/uploadImages/000917074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72675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5842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0948" y="940222"/>
            <a:ext cx="42737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hlinkClick r:id="rId2" action="ppaction://hlinkfile"/>
              </a:rPr>
              <a:t>Let’s have a break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185183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628800"/>
            <a:ext cx="65344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SB</a:t>
            </a:r>
            <a:r>
              <a:rPr lang="en-US" sz="4000" dirty="0"/>
              <a:t>: p. 25, ex. 7 (Learn by heart new words and phrases) </a:t>
            </a:r>
          </a:p>
          <a:p>
            <a:r>
              <a:rPr lang="en-US" sz="4000" b="1" dirty="0"/>
              <a:t>WB</a:t>
            </a:r>
            <a:r>
              <a:rPr lang="en-US" sz="4000" dirty="0" smtClean="0"/>
              <a:t>: </a:t>
            </a:r>
            <a:r>
              <a:rPr lang="en-US" sz="4000" dirty="0"/>
              <a:t>), p. 30 ex. 21,22 ( Read Natalie’s letter and  write her a letter with the description of your house) </a:t>
            </a:r>
            <a:endParaRPr lang="ru-RU" sz="4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 TASK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4456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114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6646" y="350"/>
            <a:ext cx="2545932" cy="339457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4470" y="-22144"/>
            <a:ext cx="3672408" cy="2085749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203848" cy="2050463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2077272"/>
            <a:ext cx="3084542" cy="2075640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29" y="2063605"/>
            <a:ext cx="3283027" cy="2186549"/>
          </a:xfrm>
          <a:prstGeom prst="rect">
            <a:avLst/>
          </a:prstGeom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03" y="4250154"/>
            <a:ext cx="3043625" cy="2282719"/>
          </a:xfrm>
          <a:prstGeom prst="rect">
            <a:avLst/>
          </a:prstGeom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42590" y="3430712"/>
            <a:ext cx="3275390" cy="2456542"/>
          </a:xfrm>
          <a:prstGeom prst="rect">
            <a:avLst/>
          </a:prstGeom>
        </p:spPr>
      </p:pic>
      <p:pic>
        <p:nvPicPr>
          <p:cNvPr id="11" name="Объект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651" y="4250154"/>
            <a:ext cx="3214806" cy="168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054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3FCF2AB-5521-4CE0-9CFF-091F0BA1C16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dirty="0"/>
              <a:t>Detached house</a:t>
            </a:r>
            <a:r>
              <a:rPr lang="ru-RU" sz="4400" dirty="0"/>
              <a:t>     </a:t>
            </a:r>
            <a:endParaRPr lang="en-US" sz="4400" dirty="0"/>
          </a:p>
          <a:p>
            <a:pPr marL="0" indent="0">
              <a:buNone/>
            </a:pPr>
            <a:r>
              <a:rPr lang="en-US" sz="4400" dirty="0"/>
              <a:t>Semi-detached house</a:t>
            </a:r>
            <a:endParaRPr lang="ru-RU" sz="4400" dirty="0"/>
          </a:p>
          <a:p>
            <a:pPr marL="0" indent="0">
              <a:buNone/>
            </a:pPr>
            <a:r>
              <a:rPr lang="en-US" sz="4400" dirty="0"/>
              <a:t>Bungalow       Cottage       Mansion</a:t>
            </a:r>
            <a:endParaRPr lang="ru-RU" sz="4400" dirty="0"/>
          </a:p>
          <a:p>
            <a:pPr marL="0" indent="0">
              <a:buNone/>
            </a:pPr>
            <a:r>
              <a:rPr lang="en-US" sz="4400" dirty="0"/>
              <a:t>Terraced house</a:t>
            </a:r>
            <a:r>
              <a:rPr lang="ru-RU" sz="4400" dirty="0"/>
              <a:t>    </a:t>
            </a:r>
            <a:r>
              <a:rPr lang="en-US" sz="4400" dirty="0"/>
              <a:t>                           Flat     </a:t>
            </a:r>
            <a:endParaRPr lang="en-US" sz="4400" dirty="0" smtClean="0"/>
          </a:p>
          <a:p>
            <a:pPr marL="0" indent="0">
              <a:buNone/>
            </a:pPr>
            <a:r>
              <a:rPr lang="en-US" sz="4400" dirty="0" err="1" smtClean="0"/>
              <a:t>Appartment</a:t>
            </a:r>
            <a:r>
              <a:rPr lang="en-US" sz="4400" dirty="0" smtClean="0"/>
              <a:t> Block(Building)</a:t>
            </a:r>
            <a:endParaRPr lang="ru-RU" sz="44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54B85BB-8A9A-4B4F-B6DD-FAD41EED5C9B}"/>
              </a:ext>
            </a:extLst>
          </p:cNvPr>
          <p:cNvSpPr/>
          <p:nvPr/>
        </p:nvSpPr>
        <p:spPr>
          <a:xfrm rot="20827508">
            <a:off x="4450812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xmlns="" val="786839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2656"/>
            <a:ext cx="5400600" cy="720080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Detached house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8391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535" dirty="0"/>
              <a:t>cottage</a:t>
            </a:r>
            <a:endParaRPr lang="ru-RU" sz="6535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9055" y="1600200"/>
            <a:ext cx="6725889" cy="4525963"/>
          </a:xfrm>
        </p:spPr>
      </p:pic>
    </p:spTree>
    <p:extLst>
      <p:ext uri="{BB962C8B-B14F-4D97-AF65-F5344CB8AC3E}">
        <p14:creationId xmlns:p14="http://schemas.microsoft.com/office/powerpoint/2010/main" xmlns="" val="16372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210" dirty="0"/>
              <a:t>mansion</a:t>
            </a:r>
            <a:endParaRPr lang="ru-RU" sz="621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708836"/>
            <a:ext cx="8229600" cy="4308691"/>
          </a:xfrm>
        </p:spPr>
      </p:pic>
    </p:spTree>
    <p:extLst>
      <p:ext uri="{BB962C8B-B14F-4D97-AF65-F5344CB8AC3E}">
        <p14:creationId xmlns:p14="http://schemas.microsoft.com/office/powerpoint/2010/main" xmlns="" val="193456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sz="6011" dirty="0"/>
              <a:t>bungalow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980728"/>
            <a:ext cx="7658976" cy="5744231"/>
          </a:xfrm>
        </p:spPr>
      </p:pic>
    </p:spTree>
    <p:extLst>
      <p:ext uri="{BB962C8B-B14F-4D97-AF65-F5344CB8AC3E}">
        <p14:creationId xmlns:p14="http://schemas.microsoft.com/office/powerpoint/2010/main" xmlns="" val="192226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SEMI-DETACHED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892" y="1628800"/>
            <a:ext cx="8241059" cy="4680520"/>
          </a:xfrm>
        </p:spPr>
      </p:pic>
    </p:spTree>
    <p:extLst>
      <p:ext uri="{BB962C8B-B14F-4D97-AF65-F5344CB8AC3E}">
        <p14:creationId xmlns:p14="http://schemas.microsoft.com/office/powerpoint/2010/main" xmlns="" val="33301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774" dirty="0"/>
              <a:t>terraced house</a:t>
            </a:r>
            <a:endParaRPr lang="ru-RU" sz="6774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340768"/>
            <a:ext cx="6833732" cy="5125299"/>
          </a:xfrm>
        </p:spPr>
      </p:pic>
    </p:spTree>
    <p:extLst>
      <p:ext uri="{BB962C8B-B14F-4D97-AF65-F5344CB8AC3E}">
        <p14:creationId xmlns:p14="http://schemas.microsoft.com/office/powerpoint/2010/main" xmlns="" val="244657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</TotalTime>
  <Words>81</Words>
  <Application>Microsoft Office PowerPoint</Application>
  <PresentationFormat>Экран (4:3)</PresentationFormat>
  <Paragraphs>19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TYPES OF HOUSES</vt:lpstr>
      <vt:lpstr>Слайд 2</vt:lpstr>
      <vt:lpstr>Слайд 3</vt:lpstr>
      <vt:lpstr>Detached house</vt:lpstr>
      <vt:lpstr>cottage</vt:lpstr>
      <vt:lpstr>mansion</vt:lpstr>
      <vt:lpstr>bungalow </vt:lpstr>
      <vt:lpstr>SEMI-DETACHED</vt:lpstr>
      <vt:lpstr>terraced house</vt:lpstr>
      <vt:lpstr>Apartment/ flat</vt:lpstr>
      <vt:lpstr>Apartment Block/Building</vt:lpstr>
      <vt:lpstr>Слайд 12</vt:lpstr>
      <vt:lpstr>Слайд 13</vt:lpstr>
      <vt:lpstr>HOME TASK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HOUSES</dc:title>
  <dc:creator>User</dc:creator>
  <cp:lastModifiedBy>Владелец</cp:lastModifiedBy>
  <cp:revision>28</cp:revision>
  <dcterms:created xsi:type="dcterms:W3CDTF">2014-09-29T14:32:04Z</dcterms:created>
  <dcterms:modified xsi:type="dcterms:W3CDTF">2019-03-13T06:29:59Z</dcterms:modified>
</cp:coreProperties>
</file>