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299B6A-F9F9-4C17-BC52-72A695B1744E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08605F-8170-4AC0-BCE1-BDB8340D0F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/>
              <a:t>Writing a letter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Письмо Бену</a:t>
            </a:r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07181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http://profchabot.com/Images/Image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928802"/>
            <a:ext cx="2521214" cy="478634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857364"/>
            <a:ext cx="4286280" cy="1785950"/>
          </a:xfrm>
        </p:spPr>
        <p:txBody>
          <a:bodyPr>
            <a:noAutofit/>
          </a:bodyPr>
          <a:lstStyle/>
          <a:p>
            <a:pPr marL="457200" indent="-457200"/>
            <a:r>
              <a:rPr lang="ru-RU" sz="2400" dirty="0" smtClean="0">
                <a:solidFill>
                  <a:schemeClr val="tx1"/>
                </a:solidFill>
              </a:rPr>
              <a:t> 2.  Основная часть: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1)сообщение о себе(</a:t>
            </a:r>
            <a:r>
              <a:rPr lang="en-US" sz="2400" dirty="0" smtClean="0">
                <a:solidFill>
                  <a:schemeClr val="tx1"/>
                </a:solidFill>
              </a:rPr>
              <a:t>My name is</a:t>
            </a:r>
            <a:r>
              <a:rPr lang="ru-RU" sz="2400" dirty="0" smtClean="0">
                <a:solidFill>
                  <a:schemeClr val="tx1"/>
                </a:solidFill>
              </a:rPr>
              <a:t>…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2) где живешь, о городе      ( </a:t>
            </a:r>
            <a:r>
              <a:rPr lang="en-US" sz="2400" dirty="0" smtClean="0">
                <a:solidFill>
                  <a:schemeClr val="tx1"/>
                </a:solidFill>
              </a:rPr>
              <a:t>I live in</a:t>
            </a:r>
            <a:r>
              <a:rPr lang="ru-RU" sz="2400" dirty="0" smtClean="0">
                <a:solidFill>
                  <a:schemeClr val="tx1"/>
                </a:solidFill>
              </a:rPr>
              <a:t>…)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3643314"/>
            <a:ext cx="3786214" cy="1214446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</a:rPr>
              <a:t>3. Завершающая фраза</a:t>
            </a:r>
          </a:p>
          <a:p>
            <a:pPr marL="457200" indent="-457200">
              <a:buAutoNum type="arabicPeriod" startAt="3"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Bye</a:t>
            </a:r>
            <a:r>
              <a:rPr lang="ru-RU" sz="2400" b="1" dirty="0" smtClean="0">
                <a:solidFill>
                  <a:schemeClr val="tx1"/>
                </a:solidFill>
              </a:rPr>
              <a:t>,</a:t>
            </a:r>
          </a:p>
          <a:p>
            <a:pPr marL="457200" indent="-457200">
              <a:buAutoNum type="arabicPeriod" startAt="3"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Write to me</a:t>
            </a:r>
            <a:r>
              <a:rPr lang="ru-RU" sz="2400" b="1" dirty="0" smtClean="0">
                <a:solidFill>
                  <a:schemeClr val="tx1"/>
                </a:solidFill>
              </a:rPr>
              <a:t>,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1285860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b="1" i="1" dirty="0" smtClean="0"/>
              <a:t>Обращение(</a:t>
            </a:r>
            <a:r>
              <a:rPr lang="en-US" sz="2400" b="1" i="1" dirty="0" smtClean="0"/>
              <a:t>Dear</a:t>
            </a:r>
            <a:r>
              <a:rPr lang="ru-RU" sz="2400" b="1" i="1" dirty="0" smtClean="0"/>
              <a:t>,….)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492919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4.  Подпись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14285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u="sng" dirty="0" smtClean="0">
                <a:solidFill>
                  <a:schemeClr val="accent3">
                    <a:lumMod val="75000"/>
                  </a:schemeClr>
                </a:solidFill>
              </a:rPr>
              <a:t>Структура письма</a:t>
            </a:r>
            <a:endParaRPr lang="ru-RU" sz="4400" b="1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6400800" cy="1643050"/>
          </a:xfrm>
        </p:spPr>
        <p:txBody>
          <a:bodyPr/>
          <a:lstStyle/>
          <a:p>
            <a:pPr algn="ctr"/>
            <a:r>
              <a:rPr lang="ru-RU" dirty="0" smtClean="0"/>
              <a:t>Обороты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en-US" dirty="0" smtClean="0"/>
              <a:t>There </a:t>
            </a:r>
            <a:r>
              <a:rPr lang="en-US" sz="4400" dirty="0" smtClean="0"/>
              <a:t>is</a:t>
            </a:r>
            <a:r>
              <a:rPr lang="en-US" dirty="0" smtClean="0"/>
              <a:t> / there are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86050" y="1714488"/>
            <a:ext cx="6143668" cy="72389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Обозначают наличие какого-либо предмета или предметов</a:t>
            </a:r>
          </a:p>
        </p:txBody>
      </p:sp>
      <p:sp>
        <p:nvSpPr>
          <p:cNvPr id="6" name="Стрелка вправо 5"/>
          <p:cNvSpPr/>
          <p:nvPr/>
        </p:nvSpPr>
        <p:spPr>
          <a:xfrm rot="2839850">
            <a:off x="6361433" y="2581683"/>
            <a:ext cx="1351305" cy="47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8147426">
            <a:off x="4016930" y="2573111"/>
            <a:ext cx="1351305" cy="4788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71736" y="3571876"/>
            <a:ext cx="300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There is </a:t>
            </a:r>
            <a:r>
              <a:rPr lang="en-US" sz="2800" b="1" dirty="0" smtClean="0"/>
              <a:t>a great New Year Tree in the Kremlin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72166" y="3500438"/>
            <a:ext cx="30718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There are </a:t>
            </a:r>
            <a:r>
              <a:rPr lang="en-US" sz="2800" b="1" dirty="0" smtClean="0"/>
              <a:t>many big rivers in Russia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7115196" cy="95022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AB p.22ex.B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smtClean="0"/>
              <a:t>Moscow/</a:t>
            </a:r>
            <a:r>
              <a:rPr lang="en-US" sz="4400" smtClean="0">
                <a:solidFill>
                  <a:schemeClr val="accent3"/>
                </a:solidFill>
              </a:rPr>
              <a:t>Sochi</a:t>
            </a:r>
            <a:r>
              <a:rPr lang="en-US" smtClean="0"/>
              <a:t> </a:t>
            </a:r>
            <a:r>
              <a:rPr lang="en-US" dirty="0" smtClean="0"/>
              <a:t>is the capital of the 2014 Winter </a:t>
            </a:r>
            <a:r>
              <a:rPr lang="en-US" dirty="0" err="1" smtClean="0"/>
              <a:t>Olimpics</a:t>
            </a:r>
            <a:r>
              <a:rPr lang="en-US" dirty="0" smtClean="0"/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There are </a:t>
            </a:r>
            <a:r>
              <a:rPr lang="en-US" sz="4400" dirty="0" smtClean="0">
                <a:solidFill>
                  <a:schemeClr val="accent3"/>
                </a:solidFill>
              </a:rPr>
              <a:t>20/</a:t>
            </a:r>
            <a:r>
              <a:rPr lang="en-US" dirty="0" smtClean="0"/>
              <a:t>10 towers in the Kremlin.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Russian spaceships take off from </a:t>
            </a:r>
            <a:r>
              <a:rPr lang="en-US" sz="4400" dirty="0" err="1" smtClean="0">
                <a:solidFill>
                  <a:srgbClr val="FF0000"/>
                </a:solidFill>
              </a:rPr>
              <a:t>Plesetzk</a:t>
            </a:r>
            <a:r>
              <a:rPr lang="en-US" dirty="0" smtClean="0"/>
              <a:t>/Sochi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</TotalTime>
  <Words>83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Writing a letter</vt:lpstr>
      <vt:lpstr> 2.  Основная часть: 1)сообщение о себе(My name is… 2) где живешь, о городе      ( I live in…) </vt:lpstr>
      <vt:lpstr>Обороты   There is / there are</vt:lpstr>
      <vt:lpstr>AB p.22ex.B</vt:lpstr>
    </vt:vector>
  </TitlesOfParts>
  <Company>КСОШ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letter</dc:title>
  <dc:creator>Kab-31 U4itelb</dc:creator>
  <cp:lastModifiedBy>Kab-31 U4itelb</cp:lastModifiedBy>
  <cp:revision>10</cp:revision>
  <dcterms:created xsi:type="dcterms:W3CDTF">2015-11-20T08:53:35Z</dcterms:created>
  <dcterms:modified xsi:type="dcterms:W3CDTF">2015-11-20T10:56:20Z</dcterms:modified>
</cp:coreProperties>
</file>