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3" r:id="rId10"/>
    <p:sldId id="263" r:id="rId11"/>
    <p:sldId id="274" r:id="rId12"/>
    <p:sldId id="264" r:id="rId13"/>
    <p:sldId id="265" r:id="rId14"/>
    <p:sldId id="266" r:id="rId15"/>
    <p:sldId id="267" r:id="rId16"/>
    <p:sldId id="269" r:id="rId17"/>
    <p:sldId id="275" r:id="rId18"/>
    <p:sldId id="270" r:id="rId19"/>
    <p:sldId id="276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5256584"/>
          </a:xfrm>
        </p:spPr>
        <p:txBody>
          <a:bodyPr>
            <a:normAutofit/>
          </a:bodyPr>
          <a:lstStyle/>
          <a:p>
            <a:pPr algn="ctr"/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«Спорт - альтернатива пагубным привычкам»</a:t>
            </a: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Презентация на тему:</a:t>
            </a:r>
            <a:r>
              <a:rPr lang="ru-RU" sz="2800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4000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«Похитителям здоровья – «НЕТ!»</a:t>
            </a:r>
            <a:r>
              <a:rPr lang="en-US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Физической культуре и спорту – «ДА!»</a:t>
            </a: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464" y="4104456"/>
            <a:ext cx="4788024" cy="2924944"/>
          </a:xfrm>
        </p:spPr>
        <p:txBody>
          <a:bodyPr/>
          <a:lstStyle/>
          <a:p>
            <a:pPr algn="r"/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9 «б» класса 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"Коммунарская средняя общеобразовательная школа № 1»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Исупова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</a:t>
            </a:r>
          </a:p>
          <a:p>
            <a:pPr algn="r"/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Гайворонская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Наталия Георгиевна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597666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видов спорта, развивающих </a:t>
            </a:r>
            <a:r>
              <a:rPr lang="ru-RU" sz="1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ловкость</a:t>
            </a:r>
            <a:r>
              <a:rPr lang="ru-RU" sz="1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Ловкость определяет успешность овладения новыми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спортивными и трудовыми движениями, проявление силы и выносливости. Наибольший эффект в воспитании ловкости обеспечивают виды спорта: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акробатика </a:t>
            </a: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гимнастика: спортивная и художественная </a:t>
            </a: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 в воду, на батуте, на лыжах </a:t>
            </a: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слалом, фристайл </a:t>
            </a: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фигурное катание</a:t>
            </a:r>
          </a:p>
          <a:p>
            <a:r>
              <a:rPr lang="ru-RU" sz="8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игры</a:t>
            </a:r>
          </a:p>
          <a:p>
            <a:endParaRPr lang="ru-RU" dirty="0"/>
          </a:p>
        </p:txBody>
      </p:sp>
      <p:pic>
        <p:nvPicPr>
          <p:cNvPr id="9217" name="Picture 1" descr="C:\Users\Мама\Desktop\физ-ра\6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85403"/>
            <a:ext cx="4464496" cy="285596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84861" y="6351711"/>
            <a:ext cx="139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Слалом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215405"/>
            <a:ext cx="3384376" cy="997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Акробатика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5" name="Picture 1" descr="C:\Users\Мама\Desktop\физ-ра\6296_1298896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5034297" cy="4032448"/>
          </a:xfrm>
          <a:prstGeom prst="rect">
            <a:avLst/>
          </a:prstGeom>
          <a:noFill/>
        </p:spPr>
      </p:pic>
      <p:pic>
        <p:nvPicPr>
          <p:cNvPr id="31746" name="Picture 2" descr="C:\Users\Мама\Desktop\физ-ра\5702595518_87d51c919b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04" y="116632"/>
            <a:ext cx="5152984" cy="49058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374441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видов спорта, развивающих </a:t>
            </a:r>
            <a:r>
              <a:rPr lang="ru-RU" sz="3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гибкость.</a:t>
            </a:r>
            <a:endParaRPr lang="ru-RU" sz="39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Хорошая гибкость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не только способность согнувшись дотянуться до пола руками или сесть на шпагат. Гибкая спина придаёт вашей осанке и фигуре правильные формы и изгибы. Гибкость – это способность человека выполнять движения с большой амплитудой. Гибкость поможет человеку продлить свою жизнь.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 descr="C:\Users\Мама\Desktop\физ-ра\rastyaz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79344"/>
            <a:ext cx="5228828" cy="30786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624"/>
            <a:ext cx="4572000" cy="6669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требования к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ловкости и гибкости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спортсмена предъявляют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спорта, какими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акробатика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аэробика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гимнастика: спортивная и художественная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 в воду и на батуте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прыжки на лыжах с трамплина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слалом, фристайл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фигурное катание и др.</a:t>
            </a:r>
          </a:p>
          <a:p>
            <a:endParaRPr lang="ru-RU" dirty="0"/>
          </a:p>
        </p:txBody>
      </p:sp>
      <p:pic>
        <p:nvPicPr>
          <p:cNvPr id="7169" name="Picture 1" descr="C:\Users\Мама\Desktop\физ-ра\_bimu_ee57288e3f87bd94_8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320" y="72008"/>
            <a:ext cx="3665176" cy="3501008"/>
          </a:xfrm>
          <a:prstGeom prst="rect">
            <a:avLst/>
          </a:prstGeom>
          <a:noFill/>
        </p:spPr>
      </p:pic>
      <p:pic>
        <p:nvPicPr>
          <p:cNvPr id="7170" name="Picture 2" descr="C:\Users\Мама\Desktop\физ-ра\1299664810_gymnas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4032448" cy="265823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0112" y="3542239"/>
            <a:ext cx="9360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Гимнастика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302433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видов спорта, развивающих </a:t>
            </a:r>
            <a:r>
              <a:rPr lang="ru-RU" sz="5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быстроту.</a:t>
            </a:r>
            <a:r>
              <a:rPr lang="ru-RU" sz="4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Наибольшие требования к проявлению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скоростных</a:t>
            </a:r>
          </a:p>
          <a:p>
            <a:pPr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способностей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предъявляют:</a:t>
            </a: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спринтерские дистанции:</a:t>
            </a:r>
            <a:b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легкой атлетики (бег на 100, 200 м, барьерный бег на 100, 110 м)</a:t>
            </a:r>
            <a:b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конькобежного спорта (500 м) </a:t>
            </a:r>
          </a:p>
        </p:txBody>
      </p:sp>
      <p:pic>
        <p:nvPicPr>
          <p:cNvPr id="6145" name="Picture 1" descr="C:\Users\Мама\Desktop\физ-ра\06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43248"/>
            <a:ext cx="4475896" cy="2915222"/>
          </a:xfrm>
          <a:prstGeom prst="rect">
            <a:avLst/>
          </a:prstGeom>
          <a:noFill/>
        </p:spPr>
      </p:pic>
      <p:pic>
        <p:nvPicPr>
          <p:cNvPr id="1026" name="Picture 2" descr="C:\Documents and Settings\Ученик\Рабочий стол\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39319"/>
            <a:ext cx="3643338" cy="29328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30243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 smtClean="0"/>
              <a:t>     </a:t>
            </a:r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Своеобразные </a:t>
            </a: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скоростные возможности</a:t>
            </a:r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целом ряде других видов спорта: </a:t>
            </a:r>
          </a:p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фехтовании </a:t>
            </a:r>
          </a:p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боксе и других видах единоборств в целом ряде спортивных игр. </a:t>
            </a:r>
          </a:p>
          <a:p>
            <a: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виды спорта – бейсбол, русская лапта, американский футбол построены в основном на очень быстрых коротких беговых рывках.</a:t>
            </a:r>
            <a:br>
              <a:rPr lang="ru-RU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 descr="C:\Users\Мама\Desktop\физ-ра\imag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2008"/>
            <a:ext cx="5336418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2008"/>
            <a:ext cx="9144000" cy="31409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видов спорта, развивающих </a:t>
            </a:r>
            <a:r>
              <a:rPr lang="ru-RU" sz="3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спорта, преимущественно развивающие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 и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скоростно-силовые качества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относятся в основном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группе ациклических видов спорта, характерными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особенностями которых являются способность к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проявлению силы и скорость сокращения мышц.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3" name="Picture 1" descr="C:\Users\Мама\Desktop\физ-ра\30641_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128" y="3140968"/>
            <a:ext cx="5406336" cy="3600400"/>
          </a:xfrm>
          <a:prstGeom prst="rect">
            <a:avLst/>
          </a:prstGeom>
          <a:noFill/>
        </p:spPr>
      </p:pic>
      <p:pic>
        <p:nvPicPr>
          <p:cNvPr id="3074" name="Picture 2" descr="C:\Users\Мама\Desktop\физ-ра\JGBe4H6Kzf1cei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78" y="3166274"/>
            <a:ext cx="2682278" cy="35750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5040560" cy="3645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собственно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силовым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видам относятся: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тяжелая атлетика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гиревой спорт (гиревой спорт преимущественно развивает силу и силовую выносливость)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атлетическая гимнастика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Мама\Desktop\физ-ра\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632"/>
            <a:ext cx="3638341" cy="6480720"/>
          </a:xfrm>
          <a:prstGeom prst="rect">
            <a:avLst/>
          </a:prstGeom>
          <a:noFill/>
        </p:spPr>
      </p:pic>
      <p:pic>
        <p:nvPicPr>
          <p:cNvPr id="32771" name="Picture 3" descr="C:\Users\Мама\Desktop\физ-ра\16862603a3fed9f3fbb4d6c00b4cb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4550547" cy="299126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игры.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Занятия  спортивными играми  способствует гармоничному воспитанию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силы, выносливости, быстроты, гибкости и координационных способностей.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Командные спортивные игры особенно способствуют воспитанию таких положительных свойств и черт характера, как умение подчинять свои личные интересы интересам коллектива, взаимопомощь и  дисциплина.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Хоккей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мяч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Теннис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endParaRPr lang="ru-RU" dirty="0"/>
          </a:p>
        </p:txBody>
      </p:sp>
      <p:pic>
        <p:nvPicPr>
          <p:cNvPr id="2049" name="Picture 1" descr="C:\Users\Мама\Desktop\физ-ра\2012-11-07_15571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75981"/>
            <a:ext cx="4824536" cy="32653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Мама\Desktop\физ-р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79746"/>
            <a:ext cx="6114679" cy="3961622"/>
          </a:xfrm>
          <a:prstGeom prst="rect">
            <a:avLst/>
          </a:prstGeom>
          <a:noFill/>
        </p:spPr>
      </p:pic>
      <p:pic>
        <p:nvPicPr>
          <p:cNvPr id="33796" name="Picture 4" descr="C:\Users\Мама\Desktop\физ-ра\Волейбол женский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6632"/>
            <a:ext cx="524959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-243408"/>
            <a:ext cx="529208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часто человеку, который принял решение бросить курить или употреблять алкогольные напитки, советуют заняться спортом. С чем это связано?  Основной целью профилактики наркомании,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табакокурения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алкоголизма является воспитание развитой личности, физически и психически здоровой, способной своими силами справляться с жизненными проблемами.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поэтому считается, что спорт – отличная альтернатива вредным привычкам.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помогает сохранить и улучшить здоровье. 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 descr="C:\Users\Мама\Desktop\физ-ра\786a63b1bc8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4031070" cy="2808312"/>
          </a:xfrm>
          <a:prstGeom prst="rect">
            <a:avLst/>
          </a:prstGeom>
          <a:noFill/>
        </p:spPr>
      </p:pic>
      <p:pic>
        <p:nvPicPr>
          <p:cNvPr id="15362" name="Picture 2" descr="C:\Users\Мама\Desktop\физ-ра\100900103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45410"/>
            <a:ext cx="4032448" cy="28198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30963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Вывод:</a:t>
            </a:r>
          </a:p>
          <a:p>
            <a:pPr>
              <a:buNone/>
            </a:pP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занятия физической культурой и спортом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позволяют воспитать волю, способность преодолевать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жизни, справляться с физическими и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психологическими нагрузками и эмоциональным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перенапряжением. </a:t>
            </a:r>
          </a:p>
        </p:txBody>
      </p:sp>
      <p:pic>
        <p:nvPicPr>
          <p:cNvPr id="7" name="Picture 3" descr="C:\Users\Мама\Desktop\физ-ра\img_5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7" y="3356992"/>
            <a:ext cx="4968553" cy="3312368"/>
          </a:xfrm>
          <a:prstGeom prst="rect">
            <a:avLst/>
          </a:prstGeom>
          <a:noFill/>
        </p:spPr>
      </p:pic>
      <p:pic>
        <p:nvPicPr>
          <p:cNvPr id="1029" name="Picture 5" descr="C:\Users\Мама\Desktop\физ-ра\219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82466"/>
            <a:ext cx="4319211" cy="328689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101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Занимайтесь физической культурой и спортом. Они помогут нам в жизни стать здоровыми, крепкими и успешными!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/>
          </a:p>
        </p:txBody>
      </p:sp>
      <p:pic>
        <p:nvPicPr>
          <p:cNvPr id="29699" name="Picture 3" descr="C:\Users\Мама\Desktop\физ-ра\succe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14934"/>
            <a:ext cx="3096344" cy="4054426"/>
          </a:xfrm>
          <a:prstGeom prst="rect">
            <a:avLst/>
          </a:prstGeom>
          <a:noFill/>
        </p:spPr>
      </p:pic>
      <p:pic>
        <p:nvPicPr>
          <p:cNvPr id="29700" name="Picture 4" descr="C:\Users\Мама\Desktop\физ-ра\f_191685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98908"/>
            <a:ext cx="5328592" cy="40704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при занятиях спортом?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Идет замена действий. Каждый раз, когда курильщик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тянется за сигаретой, рекомендуется отвлечь внимание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любым физическим упражнением. Можно держать под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рукой скакалку, можно делать приседания, бегать,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выполнять силовые упражнения. Вскоре желание курить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начнет ассоциироваться с необходимостью физической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нагрузки.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7" name="Picture 1" descr="C:\Users\Мама\Desktop\физ-ра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485" y="3717032"/>
            <a:ext cx="2874635" cy="2952328"/>
          </a:xfrm>
          <a:prstGeom prst="rect">
            <a:avLst/>
          </a:prstGeom>
          <a:noFill/>
        </p:spPr>
      </p:pic>
      <p:pic>
        <p:nvPicPr>
          <p:cNvPr id="14338" name="Picture 2" descr="C:\Users\Мама\Desktop\физ-ра\7fe075f3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97" y="3717032"/>
            <a:ext cx="1971295" cy="2952328"/>
          </a:xfrm>
          <a:prstGeom prst="rect">
            <a:avLst/>
          </a:prstGeom>
          <a:noFill/>
        </p:spPr>
      </p:pic>
      <p:pic>
        <p:nvPicPr>
          <p:cNvPr id="14339" name="Picture 3" descr="C:\Users\Мама\Desktop\физ-ра\1337593035_2766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2952328" cy="295232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6632"/>
            <a:ext cx="4932040" cy="6741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физическое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является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эффективной заменой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вредной привычки.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Старайтесь вникнуть в суть сложного упражнения,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добиться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хороших результатов, и вы заметите, что думать об алкоголе или курении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некогда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3" name="Picture 1" descr="C:\Users\Мама\Desktop\физ-ра\9855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5208"/>
            <a:ext cx="4392488" cy="3235800"/>
          </a:xfrm>
          <a:prstGeom prst="rect">
            <a:avLst/>
          </a:prstGeom>
          <a:noFill/>
        </p:spPr>
      </p:pic>
      <p:pic>
        <p:nvPicPr>
          <p:cNvPr id="13314" name="Picture 2" descr="C:\Users\Мама\Desktop\физ-ра\no_al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417837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507288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Улучшается настроение. Достижение цели и сам процесс тренировок положительно влияют на человека.  Позволяет справиться со стрессом, в том числе, со стрессом после резкого отказа от привычки.</a:t>
            </a:r>
          </a:p>
        </p:txBody>
      </p:sp>
      <p:pic>
        <p:nvPicPr>
          <p:cNvPr id="12289" name="Picture 1" descr="C:\Users\Мама\Desktop\физ-ра\1384838889_depre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5496052" cy="3475445"/>
          </a:xfrm>
          <a:prstGeom prst="rect">
            <a:avLst/>
          </a:prstGeom>
          <a:noFill/>
        </p:spPr>
      </p:pic>
      <p:pic>
        <p:nvPicPr>
          <p:cNvPr id="12290" name="Picture 2" descr="C:\Users\Мама\Desktop\физ-ра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539038" cy="545465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Доказано, что человек, увлекающийся спортом, творчеством или иной деятельностью привыкает правильно планировать свое рабочее время в течение дня, учится грамотно чередовать отдых и работу, ставит цели и добивается их. В этом ряду спорт занимает первое место. Именно физическая культура и спорт помогают подрастающему поколению воспитывать в себе волевые качества, целеустремленность, помогает стать физически крепким, морально устойчивым, успешным человеком в жизни. Наряду с этим физическая культура развивает и физические качества.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видов спорта,</a:t>
            </a:r>
          </a:p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развивающих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выносливость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процессе спортивной тренировки - одно из действенных средств достижения высокой работоспособности. Для проявления общей выносливости нужны хорошее сердце, здоровые легкие, достаточное количество гемоглобина в крови, обильное кровоснабжение работающих мышц и т. д.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116632"/>
            <a:ext cx="493204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видам спорта, ведущее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двигательное качество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выносливость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все движения,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продолжаются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сравнительно длительное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 фоне повышения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аэробных возможностей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организма: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 на средние, длинные и сверхдлинные дистанции (марафон)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лыжные гонки и биатлон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плавание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ходьба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гребля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велосипедный спорт</a:t>
            </a:r>
          </a:p>
        </p:txBody>
      </p:sp>
      <p:pic>
        <p:nvPicPr>
          <p:cNvPr id="10241" name="Picture 1" descr="C:\Users\Мама\Desktop\физ-ра\22072009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115" y="548680"/>
            <a:ext cx="4133381" cy="468052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444208" y="5214392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Марафон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437112"/>
            <a:ext cx="180020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 descr="C:\Users\Мама\Desktop\физ-ра\YM814B0OO2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96048"/>
            <a:ext cx="5040560" cy="4417328"/>
          </a:xfrm>
          <a:prstGeom prst="rect">
            <a:avLst/>
          </a:prstGeom>
          <a:noFill/>
        </p:spPr>
      </p:pic>
      <p:pic>
        <p:nvPicPr>
          <p:cNvPr id="30724" name="Picture 4" descr="C:\Users\Мама\Desktop\физ-ра\greblya_na_baydark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3"/>
            <a:ext cx="3977379" cy="4424061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292080" y="1959223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Велосипедный спорт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6">
      <a:dk1>
        <a:sysClr val="windowText" lastClr="000000"/>
      </a:dk1>
      <a:lt1>
        <a:sysClr val="window" lastClr="FFFFFF"/>
      </a:lt1>
      <a:dk2>
        <a:srgbClr val="0DAF85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</TotalTime>
  <Words>547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   «Спорт - альтернатива пагубным привычкам»  Презентация на тему:  «Похитителям здоровья – «НЕТ!»  Физической культуре и спорту – «ДА!»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- альтернатива пагубным привычкам                                                                                            «Похитителям здоровья – «НЕТ!»  Физической культуре и спорту – «ДА!»</dc:title>
  <dc:creator>Мама</dc:creator>
  <cp:lastModifiedBy>Владелец</cp:lastModifiedBy>
  <cp:revision>64</cp:revision>
  <dcterms:created xsi:type="dcterms:W3CDTF">2013-11-28T15:48:43Z</dcterms:created>
  <dcterms:modified xsi:type="dcterms:W3CDTF">2019-03-05T10:43:04Z</dcterms:modified>
</cp:coreProperties>
</file>