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57" r:id="rId9"/>
    <p:sldId id="266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1034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103428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103429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103430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31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343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3433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0343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515B6FD7-B0CE-4E9A-95E4-39148A1C970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343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34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436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B648A-18E0-4CA4-AB8D-1E53908219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CB8B9-ABFB-4307-A044-CEC0CF94B0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F230F-7956-4E5C-A3E6-5FB760A63F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0E4A1-D5E0-47E6-B5EF-E0C2D56D40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4C86-0C24-42C8-8646-1E3A469817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7833A-637C-4B53-B7C2-58EE50EC25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B5E4A-7C9F-4E61-BF7C-BABF91BAD8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E6DF3-F854-4EC9-A938-8403D63257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C2BBC-635F-4451-9F54-845CA48B94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D1BCE-2C2C-4B4E-BEA5-A7BAAF1C45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240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240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40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02406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2407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408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240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1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ru-RU"/>
          </a:p>
        </p:txBody>
      </p:sp>
      <p:sp>
        <p:nvSpPr>
          <p:cNvPr id="1024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24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C03A0D77-C468-4CF9-AEDF-34C1456912F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9" grpId="0"/>
      <p:bldP spid="10241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4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4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4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4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4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images/search?text=%D0%BA%D0%B0%D1%80%D1%82%D0%B8%D0%BD%D0%BA%D0%B8%20%D0%B0%D0%BB%D0%BA%D0%BE%D0%B3%D0%BE%D0%BB%D1%8F&amp;uinfo=sw-1280-sh-1024-ww-1263-wh-881-pd-1-wp-5x4_1280x1024" TargetMode="External"/><Relationship Id="rId7" Type="http://schemas.openxmlformats.org/officeDocument/2006/relationships/hyperlink" Target="http://www.alcoholism.ru/chapter10.htm" TargetMode="External"/><Relationship Id="rId2" Type="http://schemas.openxmlformats.org/officeDocument/2006/relationships/hyperlink" Target="http://www.vitamarg.com/article/life/2982-7pravil-zhizn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CD%E0%F0%EA%EE%F2%E8%EA" TargetMode="External"/><Relationship Id="rId5" Type="http://schemas.openxmlformats.org/officeDocument/2006/relationships/hyperlink" Target="http://kommunar-school-1.narod.ru/" TargetMode="External"/><Relationship Id="rId4" Type="http://schemas.openxmlformats.org/officeDocument/2006/relationships/hyperlink" Target="http://yandex.ru/images/search?text=%D0%BA%D0%B0%D1%80%D1%82%D0%B8%D0%BD%D0%BA%D0%B8%20%D0%BD%D0%B0%D1%80%D0%BA%D0%BE%D1%82%D0%B8%D0%BA%D0%BE%D0%B2&amp;uinfo=sw-1280-sh-1024-ww-1263-wh-881-pd-1-wp-5x4_1280x102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«Спорт – альтернатива пагубным привычкам»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z="1400" i="1" u="sng"/>
              <a:t>Выполнила:</a:t>
            </a:r>
            <a:br>
              <a:rPr lang="ru-RU" sz="1400" i="1" u="sng"/>
            </a:br>
            <a:r>
              <a:rPr lang="ru-RU" sz="1400" i="1"/>
              <a:t>Ученица 9 «б» класса</a:t>
            </a:r>
            <a:br>
              <a:rPr lang="ru-RU" sz="1400" i="1"/>
            </a:br>
            <a:r>
              <a:rPr lang="ru-RU" sz="1400" i="1"/>
              <a:t>МБОУ «Коммунаровская средняя общеобразовательная школа № 1»</a:t>
            </a:r>
            <a:br>
              <a:rPr lang="ru-RU" sz="1400" i="1"/>
            </a:br>
            <a:r>
              <a:rPr lang="ru-RU" sz="1400" b="1" i="1"/>
              <a:t>Лелик Виктория</a:t>
            </a:r>
            <a:br>
              <a:rPr lang="ru-RU" sz="1400" b="1" i="1"/>
            </a:br>
            <a:r>
              <a:rPr lang="ru-RU" sz="1400" b="1" i="1"/>
              <a:t>                                                     </a:t>
            </a:r>
            <a:r>
              <a:rPr lang="ru-RU" sz="1400" i="1" u="sng"/>
              <a:t>Руководитель: </a:t>
            </a:r>
            <a:br>
              <a:rPr lang="ru-RU" sz="1400" i="1" u="sng"/>
            </a:br>
            <a:r>
              <a:rPr lang="ru-RU" sz="1400" b="1" i="1"/>
              <a:t>Гайворонская Наталия Георгиевна</a:t>
            </a:r>
            <a:endParaRPr lang="ru-RU" sz="1400" b="1" i="1" u="sn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Наша школа выбирает спорт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1600"/>
              <a:t>В канун Дня защитника Отечества состоялся традиционный военно-спортивный конкурс среди команд юношей 9б, 10 и 11 классов нашей школы. Ребятам предстояло продемонстрировать навыки строевой подготовки, исполнения песни, физическую подготовку. Выступления групп поддержки стали украшением праздника. </a:t>
            </a:r>
          </a:p>
        </p:txBody>
      </p:sp>
      <p:pic>
        <p:nvPicPr>
          <p:cNvPr id="13317" name="Picture 5" descr="foto_19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3357563"/>
            <a:ext cx="2790825" cy="2095500"/>
          </a:xfrm>
          <a:prstGeom prst="rect">
            <a:avLst/>
          </a:prstGeom>
          <a:noFill/>
        </p:spPr>
      </p:pic>
      <p:pic>
        <p:nvPicPr>
          <p:cNvPr id="13319" name="Picture 7" descr="foto_18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4508500"/>
            <a:ext cx="2790825" cy="2095500"/>
          </a:xfrm>
          <a:prstGeom prst="rect">
            <a:avLst/>
          </a:prstGeom>
          <a:noFill/>
        </p:spPr>
      </p:pic>
      <p:pic>
        <p:nvPicPr>
          <p:cNvPr id="13321" name="Picture 9" descr="foto_20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3573463"/>
            <a:ext cx="2790825" cy="2095500"/>
          </a:xfrm>
          <a:prstGeom prst="rect">
            <a:avLst/>
          </a:prstGeom>
          <a:noFill/>
        </p:spPr>
      </p:pic>
      <p:pic>
        <p:nvPicPr>
          <p:cNvPr id="13323" name="Picture 11" descr="foto_20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581525"/>
            <a:ext cx="2790825" cy="2095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Благодаря Нашим учителям мы достигаем успехов в спорте</a:t>
            </a:r>
          </a:p>
        </p:txBody>
      </p:sp>
      <p:pic>
        <p:nvPicPr>
          <p:cNvPr id="107525" name="Picture 5" descr="BZKnqH6C9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349500"/>
            <a:ext cx="6985000" cy="417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/>
              <a:t>Занятие физкультурой – одна из основных составляющих здорового образа жизни</a:t>
            </a:r>
          </a:p>
        </p:txBody>
      </p:sp>
      <p:pic>
        <p:nvPicPr>
          <p:cNvPr id="109574" name="Picture 6" descr="Фитнесс и Спорт 16453 Будь в Форме. Будь в Спорте. Фитнесс и Здоровый образ жизн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492375"/>
            <a:ext cx="4221162" cy="2454275"/>
          </a:xfrm>
          <a:prstGeom prst="rect">
            <a:avLst/>
          </a:prstGeom>
          <a:noFill/>
        </p:spPr>
      </p:pic>
      <p:pic>
        <p:nvPicPr>
          <p:cNvPr id="109576" name="Picture 8" descr="Фотофунтик Вот это мотивация!. Фотофунт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500438"/>
            <a:ext cx="3313112" cy="315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7 правил здорового образа жизни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/>
              <a:t>1.Спать нужно от 7 до 9 часов</a:t>
            </a:r>
            <a:br>
              <a:rPr lang="ru-RU" sz="1600"/>
            </a:br>
            <a:r>
              <a:rPr lang="ru-RU" sz="1600"/>
              <a:t>2.При употреблении пищи: не нужно смешивать. Переедать.</a:t>
            </a:r>
            <a:br>
              <a:rPr lang="ru-RU" sz="1600"/>
            </a:br>
            <a:r>
              <a:rPr lang="ru-RU" sz="1600"/>
              <a:t>3.Как можно больше двигаться, ходить и как можно меньше сидеть</a:t>
            </a:r>
            <a:br>
              <a:rPr lang="ru-RU" sz="1600"/>
            </a:br>
            <a:r>
              <a:rPr lang="ru-RU" sz="1600"/>
              <a:t>4.Активно заниматься спортом</a:t>
            </a:r>
            <a:br>
              <a:rPr lang="ru-RU" sz="1600"/>
            </a:br>
            <a:r>
              <a:rPr lang="ru-RU" sz="1600"/>
              <a:t>5. Нужно всегда следить за своей осанкой, и при ходьбе и при сидении</a:t>
            </a:r>
            <a:br>
              <a:rPr lang="ru-RU" sz="1600"/>
            </a:br>
            <a:r>
              <a:rPr lang="ru-RU" sz="1600"/>
              <a:t>6.Следить за гигиеной </a:t>
            </a:r>
            <a:br>
              <a:rPr lang="ru-RU" sz="1600"/>
            </a:br>
            <a:r>
              <a:rPr lang="ru-RU" sz="1600"/>
              <a:t>7.Эмоции. Старайтесь как можно больше радоваться жизни</a:t>
            </a:r>
            <a:endParaRPr lang="ru-RU"/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28098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854075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  </a:t>
            </a:r>
          </a:p>
        </p:txBody>
      </p:sp>
      <p:pic>
        <p:nvPicPr>
          <p:cNvPr id="112648" name="Picture 8" descr="7 правил здорового образа жиз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4149725"/>
            <a:ext cx="3592513" cy="2551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А на какой стороне ты?</a:t>
            </a:r>
            <a:r>
              <a:rPr lang="ru-RU"/>
              <a:t> 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/>
              <a:t>Польза </a:t>
            </a:r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/>
              <a:t>Вред</a:t>
            </a:r>
          </a:p>
        </p:txBody>
      </p:sp>
      <p:pic>
        <p:nvPicPr>
          <p:cNvPr id="113671" name="Picture 7" descr="Рецепты долголетия : Будем здоровы и счастливы. - Страница 2 - Все Тут On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221163"/>
            <a:ext cx="2449513" cy="1836737"/>
          </a:xfrm>
          <a:prstGeom prst="rect">
            <a:avLst/>
          </a:prstGeom>
          <a:noFill/>
        </p:spPr>
      </p:pic>
      <p:pic>
        <p:nvPicPr>
          <p:cNvPr id="113673" name="Picture 9" descr="Запорожское врем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708275"/>
            <a:ext cx="2233613" cy="1785938"/>
          </a:xfrm>
          <a:prstGeom prst="rect">
            <a:avLst/>
          </a:prstGeom>
          <a:noFill/>
        </p:spPr>
      </p:pic>
      <p:pic>
        <p:nvPicPr>
          <p:cNvPr id="113675" name="Picture 11" descr="Квартира одинокого алкоголика 15 фото Алкоголики Алкоголик Квартира алкоголиков Страшные рисунки монстров 15 лет алкоголич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2781300"/>
            <a:ext cx="2687638" cy="2016125"/>
          </a:xfrm>
          <a:prstGeom prst="rect">
            <a:avLst/>
          </a:prstGeom>
          <a:noFill/>
        </p:spPr>
      </p:pic>
      <p:pic>
        <p:nvPicPr>
          <p:cNvPr id="113679" name="Picture 15" descr="Излечение от рака мозг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508500"/>
            <a:ext cx="3059113" cy="2001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Список использованной литературы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>
                <a:hlinkClick r:id="rId2"/>
              </a:rPr>
              <a:t>http://www.vitamarg.com/article/life/2982-7pravil-zhizni</a:t>
            </a:r>
            <a:endParaRPr lang="ru-RU" sz="1400"/>
          </a:p>
          <a:p>
            <a:r>
              <a:rPr lang="ru-RU" sz="1400">
                <a:hlinkClick r:id="rId3"/>
              </a:rPr>
              <a:t>http://yandex.ru/images/search?text=%D0%BA%D0%B0%D1%80%D1%82%D0%B8%D0%BD%D0%BA%D0%B8%20%D0%B0%D0%BB%D0%BA%D0%BE%D0%B3%D0%BE%D0%BB%D1%8F&amp;uinfo=sw-1280-sh-1024-ww-1263-wh-881-pd-1-wp-5x4_1280x1024</a:t>
            </a:r>
            <a:r>
              <a:rPr lang="ru-RU" sz="1400"/>
              <a:t/>
            </a:r>
            <a:br>
              <a:rPr lang="ru-RU" sz="1400"/>
            </a:br>
            <a:endParaRPr lang="ru-RU" sz="1400"/>
          </a:p>
          <a:p>
            <a:r>
              <a:rPr lang="ru-RU" sz="1200">
                <a:hlinkClick r:id="rId4"/>
              </a:rPr>
              <a:t>http://yandex.ru/images/search?text=%D0%BA%D0%B0%D1%80%D1%82%D0%B8%D0%BD%D0%BA%D0%B8%20%D0%BD%D0%B0%D1%80%D0%BA%D0%BE%D1%82%D0%B8%D0%BA%D0%BE%D0%B2&amp;uinfo=sw-1280-sh-1024-ww-1263-wh-881-pd-1-wp-5x4_1280x1024</a:t>
            </a:r>
            <a:endParaRPr lang="ru-RU" sz="1200"/>
          </a:p>
          <a:p>
            <a:endParaRPr lang="ru-RU" sz="1200"/>
          </a:p>
          <a:p>
            <a:r>
              <a:rPr lang="ru-RU" sz="1200">
                <a:hlinkClick r:id="rId5"/>
              </a:rPr>
              <a:t>http://kommunar-school-1.narod.ru/</a:t>
            </a:r>
            <a:endParaRPr lang="ru-RU" sz="1200"/>
          </a:p>
          <a:p>
            <a:endParaRPr lang="ru-RU" sz="1200"/>
          </a:p>
          <a:p>
            <a:r>
              <a:rPr lang="ru-RU" sz="1200">
                <a:hlinkClick r:id="rId6"/>
              </a:rPr>
              <a:t>https://ru.wikipedia.org/wiki/%CD%E0%F0%EA%EE%F2%E8%EA</a:t>
            </a:r>
            <a:endParaRPr lang="ru-RU" sz="1200"/>
          </a:p>
          <a:p>
            <a:r>
              <a:rPr lang="ru-RU" sz="1200">
                <a:hlinkClick r:id="rId7"/>
              </a:rPr>
              <a:t>http://www.alcoholism.ru/chapter10.htm</a:t>
            </a:r>
            <a:endParaRPr lang="ru-RU" sz="1200"/>
          </a:p>
          <a:p>
            <a:r>
              <a:rPr lang="ru-RU" sz="1200"/>
              <a:t>http://osigaretah.ru/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Введение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/>
              <a:t>Каждый нормальный человек стремится прожить долго и счастливо. Но что мы делаем для этого? Сегодня мы каждый день сталкиваемся с вредными привычками, даже если сами ведем здоровый образ жизни. </a:t>
            </a:r>
            <a:br>
              <a:rPr lang="ru-RU" sz="2000"/>
            </a:br>
            <a:r>
              <a:rPr lang="ru-RU" sz="2000"/>
              <a:t>Каждый молодой человек должен осознать, что здоровый образ жизни – это успех, его личный успех.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Курение – это смерть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1" i="1"/>
              <a:t>Курение</a:t>
            </a:r>
            <a:r>
              <a:rPr lang="ru-RU" sz="1400"/>
              <a:t> способно вызвать смерть мучительного и медленного характера,  доказано, что более 90% диагностируемого рака легких связано с курением. </a:t>
            </a:r>
            <a:r>
              <a:rPr lang="ru-RU" sz="1400" b="1" i="1"/>
              <a:t>Курение </a:t>
            </a:r>
            <a:r>
              <a:rPr lang="ru-RU" sz="1400"/>
              <a:t>является одним из основополагающих факторов риска развития сердечно сосудистых заболеваний.</a:t>
            </a:r>
            <a:br>
              <a:rPr lang="ru-RU" sz="1400"/>
            </a:br>
            <a:r>
              <a:rPr lang="ru-RU" sz="1400"/>
              <a:t>Со стороны пищеварительной системы вред курения определяется наличием таких заболеваний как рак желудка, рак поджелудочной железы, язва желудка.</a:t>
            </a:r>
            <a:br>
              <a:rPr lang="ru-RU" sz="1400"/>
            </a:br>
            <a:r>
              <a:rPr lang="ru-RU" sz="1400"/>
              <a:t>Никотин, входящий в состав табака, отрицательно воздействует на центры, отвечающие за эрекцию у мужчин, происходящую в спинном мозге.</a:t>
            </a:r>
            <a:br>
              <a:rPr lang="ru-RU" sz="1400"/>
            </a:br>
            <a:r>
              <a:rPr lang="ru-RU" sz="1400" i="1" u="sng"/>
              <a:t>Таким образом, </a:t>
            </a:r>
            <a:r>
              <a:rPr lang="ru-RU" sz="1400" i="1"/>
              <a:t>вреда от курения значительно больше, чем пользы. </a:t>
            </a:r>
            <a:r>
              <a:rPr lang="ru-RU" sz="1400" b="1" i="1">
                <a:solidFill>
                  <a:srgbClr val="FF0000"/>
                </a:solidFill>
              </a:rPr>
              <a:t>Никогда не поздно изменить себя и бросить это не нужное занятие.</a:t>
            </a:r>
            <a:br>
              <a:rPr lang="ru-RU" sz="1400" b="1" i="1">
                <a:solidFill>
                  <a:srgbClr val="FF0000"/>
                </a:solidFill>
              </a:rPr>
            </a:br>
            <a:r>
              <a:rPr lang="ru-RU" sz="1400" b="1" i="1">
                <a:solidFill>
                  <a:srgbClr val="FF0000"/>
                </a:solidFill>
              </a:rPr>
              <a:t/>
            </a:r>
            <a:br>
              <a:rPr lang="ru-RU" sz="1400" b="1" i="1">
                <a:solidFill>
                  <a:srgbClr val="FF0000"/>
                </a:solidFill>
              </a:rPr>
            </a:br>
            <a:endParaRPr lang="ru-RU" sz="1400" b="1">
              <a:solidFill>
                <a:srgbClr val="FF0000"/>
              </a:solidFill>
            </a:endParaRPr>
          </a:p>
        </p:txBody>
      </p:sp>
      <p:pic>
        <p:nvPicPr>
          <p:cNvPr id="8197" name="Picture 5" descr="Сергей Князев - 11 Oшибок при отказе от курения что не дают вам бросить курить (2012) - 24 Июля 2013 - Мусора НЕТ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4581525"/>
            <a:ext cx="2087562" cy="2087563"/>
          </a:xfrm>
          <a:prstGeom prst="rect">
            <a:avLst/>
          </a:prstGeom>
          <a:noFill/>
        </p:spPr>
      </p:pic>
      <p:pic>
        <p:nvPicPr>
          <p:cNvPr id="8199" name="Picture 7" descr="Курение убивает 10 человек за минуту - Общество на Газета ПО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652963"/>
            <a:ext cx="2665412" cy="1993900"/>
          </a:xfrm>
          <a:prstGeom prst="rect">
            <a:avLst/>
          </a:prstGeom>
          <a:noFill/>
        </p:spPr>
      </p:pic>
      <p:pic>
        <p:nvPicPr>
          <p:cNvPr id="8201" name="Picture 9" descr="Курение УБИВАЕТ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4724400"/>
            <a:ext cx="2713038" cy="1835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Алкоголь - зло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i="1" u="sng">
                <a:solidFill>
                  <a:srgbClr val="FF0000"/>
                </a:solidFill>
              </a:rPr>
              <a:t>Алкоголь – </a:t>
            </a:r>
            <a:r>
              <a:rPr lang="ru-RU" sz="2000"/>
              <a:t>это своеобразный наркотик, и его употребление парализует многие важные функции человеческого мозга.</a:t>
            </a:r>
            <a:br>
              <a:rPr lang="ru-RU" sz="2000"/>
            </a:br>
            <a:r>
              <a:rPr lang="ru-RU" sz="1600"/>
              <a:t>Употребление алкоголя приводит к нарушению процесса формирования личности, к ее деградации. </a:t>
            </a:r>
            <a:r>
              <a:rPr lang="ru-RU" sz="1600" i="1"/>
              <a:t>Алкоголь</a:t>
            </a:r>
            <a:r>
              <a:rPr lang="ru-RU" sz="1600"/>
              <a:t> расшатывает нервную систему, ослабляет силу воли, делает человека агрессивным и грубым. </a:t>
            </a:r>
            <a:br>
              <a:rPr lang="ru-RU" sz="1600"/>
            </a:br>
            <a:r>
              <a:rPr lang="ru-RU" sz="1600" i="1"/>
              <a:t>Алкоголь</a:t>
            </a:r>
            <a:r>
              <a:rPr lang="ru-RU" sz="1600"/>
              <a:t> увеличивает риск развития рака груди, развития злокачественных опухолей желудочно – кишечного тракта, в среднем на 40%, по сравнению с непьющими людьми. </a:t>
            </a:r>
            <a:r>
              <a:rPr lang="ru-RU" sz="1600" i="1"/>
              <a:t>Алкоголь</a:t>
            </a:r>
            <a:r>
              <a:rPr lang="ru-RU" sz="1600"/>
              <a:t> может увеличить риск рождения ребенка с врожденными аномалиями нервной системы и вызвать задержку роста.</a:t>
            </a:r>
          </a:p>
        </p:txBody>
      </p:sp>
      <p:pic>
        <p:nvPicPr>
          <p:cNvPr id="9221" name="Picture 5" descr="Юридические новости, статьи, обзоры - Всеукраинский юридический порт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15888"/>
            <a:ext cx="2881312" cy="1746250"/>
          </a:xfrm>
          <a:prstGeom prst="rect">
            <a:avLst/>
          </a:prstGeom>
          <a:noFill/>
        </p:spPr>
      </p:pic>
      <p:pic>
        <p:nvPicPr>
          <p:cNvPr id="9223" name="Picture 7" descr="Самый опасный миф, убивающий миллионы :: Отравления алкоголем статист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4724400"/>
            <a:ext cx="3311525" cy="20018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Наркотики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i="1" u="sng"/>
              <a:t>Наркомания в России стоит на </a:t>
            </a:r>
            <a:r>
              <a:rPr lang="ru-RU" sz="1800" i="1" u="sng">
                <a:solidFill>
                  <a:srgbClr val="FF0000"/>
                </a:solidFill>
              </a:rPr>
              <a:t>первом</a:t>
            </a:r>
            <a:r>
              <a:rPr lang="ru-RU" sz="1800" i="1" u="sng"/>
              <a:t> месте.</a:t>
            </a:r>
            <a:br>
              <a:rPr lang="ru-RU" sz="1800" i="1" u="sng"/>
            </a:br>
            <a:r>
              <a:rPr lang="ru-RU" sz="1800"/>
              <a:t>Любой наркотик – сильнейший яд, разрушающий весь организм.</a:t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400" i="1"/>
              <a:t>Наркотики</a:t>
            </a:r>
            <a:r>
              <a:rPr lang="ru-RU" sz="1400"/>
              <a:t> оказывают влияние прежде всего на нервную систему и головной мозг. В результате воздействия человек начинает тупеть, доходя до идиотизма. </a:t>
            </a:r>
            <a:br>
              <a:rPr lang="ru-RU" sz="1400"/>
            </a:br>
            <a:r>
              <a:rPr lang="ru-RU" sz="1400"/>
              <a:t>Серьезно страдает и сердце. Сердечная мышца работает на износ. Поражаются и другие системы организма. Ослабевает и иммунитет. Нарушается работа пищеварительной системы.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 i="1" u="sng"/>
              <a:t>Таким образом, </a:t>
            </a:r>
            <a:r>
              <a:rPr lang="ru-RU" sz="1400"/>
              <a:t>прием любых наркотиков разрушительно действует на организм человека во всех отношениях. </a:t>
            </a:r>
            <a:endParaRPr lang="ru-RU" sz="1800" i="1" u="sng"/>
          </a:p>
        </p:txBody>
      </p:sp>
      <p:pic>
        <p:nvPicPr>
          <p:cNvPr id="10245" name="Picture 5" descr="LSD-25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188913"/>
            <a:ext cx="1828800" cy="1609725"/>
          </a:xfrm>
          <a:prstGeom prst="rect">
            <a:avLst/>
          </a:prstGeom>
          <a:noFill/>
        </p:spPr>
      </p:pic>
      <p:pic>
        <p:nvPicPr>
          <p:cNvPr id="10247" name="Picture 7" descr="Государственное учреждение образования &quot;Пацевичская общеобразовательная средняя школа&quot; (наркотики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4868863"/>
            <a:ext cx="3305175" cy="1830387"/>
          </a:xfrm>
          <a:prstGeom prst="rect">
            <a:avLst/>
          </a:prstGeom>
          <a:noFill/>
        </p:spPr>
      </p:pic>
      <p:pic>
        <p:nvPicPr>
          <p:cNvPr id="10249" name="Picture 9" descr="Родителя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4941888"/>
            <a:ext cx="2808288" cy="16557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Скажи вредным привычкам - </a:t>
            </a:r>
            <a:r>
              <a:rPr lang="ru-RU" sz="3200">
                <a:solidFill>
                  <a:srgbClr val="FF0000"/>
                </a:solidFill>
              </a:rPr>
              <a:t>НЕТ</a:t>
            </a:r>
          </a:p>
        </p:txBody>
      </p:sp>
      <p:pic>
        <p:nvPicPr>
          <p:cNvPr id="11272" name="Picture 8" descr="Профилактика вредных привыч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420938"/>
            <a:ext cx="4392613" cy="4130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Влияние физической культуры на здоровье нации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/>
              <a:t>Чем больше людей занимаются спортом, тем больше остальных (а в частности детей) захотят быть похожими на них. Также этому способствуют трансляции спортивных соревнований по телевизору.</a:t>
            </a:r>
          </a:p>
        </p:txBody>
      </p:sp>
      <p:pic>
        <p:nvPicPr>
          <p:cNvPr id="12293" name="Picture 5" descr="Участие в IX- Всероссийской акции &quot;Я выбираю спорт как альтернативу пагубным привычкам&quot; neverkino-obr.okis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3284538"/>
            <a:ext cx="4560888" cy="32210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Активное физическое действие является эффективной заменой вредной привычки. Старайтесь вникнуть в суть упражнения, попытайтесь добиться хороших результатов, и вы заметите, что думать об алкоголе или курении </a:t>
            </a:r>
            <a:r>
              <a:rPr lang="ru-RU" b="1"/>
              <a:t>некогда</a:t>
            </a:r>
            <a:r>
              <a:rPr lang="ru-RU"/>
              <a:t>! </a:t>
            </a:r>
          </a:p>
        </p:txBody>
      </p:sp>
      <p:pic>
        <p:nvPicPr>
          <p:cNvPr id="3082" name="Picture 10" descr="В Кабардино-Балкарии начался республиканский этап &quot;Кавказских игр&quot; Последние новости Нальчика и КБР сегодня онлайн: криминал, п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4797425"/>
            <a:ext cx="2160587" cy="18081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Человек, занимающийся спортом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i="1" u="sng">
                <a:solidFill>
                  <a:schemeClr val="folHlink"/>
                </a:solidFill>
              </a:rPr>
              <a:t>Иммунная система:</a:t>
            </a:r>
            <a:r>
              <a:rPr lang="ru-RU" sz="1600"/>
              <a:t> хорошая закалка, редко болеет</a:t>
            </a:r>
          </a:p>
          <a:p>
            <a:r>
              <a:rPr lang="ru-RU" sz="1600" i="1" u="sng">
                <a:solidFill>
                  <a:schemeClr val="folHlink"/>
                </a:solidFill>
              </a:rPr>
              <a:t>Продолжительность жизни:</a:t>
            </a:r>
            <a:r>
              <a:rPr lang="ru-RU" sz="1600"/>
              <a:t> если не учитывать несчастные случаи на соревнованиях и некоторые проблемы со здоровьем, возникающие не у всех, то достаточно продолжительная</a:t>
            </a:r>
          </a:p>
          <a:p>
            <a:r>
              <a:rPr lang="ru-RU" sz="1600" i="1" u="sng">
                <a:solidFill>
                  <a:schemeClr val="folHlink"/>
                </a:solidFill>
              </a:rPr>
              <a:t>Сердечно - сосудистая система:</a:t>
            </a:r>
            <a:r>
              <a:rPr lang="ru-RU" sz="1600"/>
              <a:t> усиливает функцию сердца, улучшение кровотока, снижение артериального давления, нормализация содержания жиров в крови, укрепление мышцы</a:t>
            </a:r>
          </a:p>
          <a:p>
            <a:r>
              <a:rPr lang="ru-RU" sz="1600" i="1" u="sng">
                <a:solidFill>
                  <a:schemeClr val="folHlink"/>
                </a:solidFill>
              </a:rPr>
              <a:t>Умственная способность:</a:t>
            </a:r>
            <a:r>
              <a:rPr lang="ru-RU" sz="1600"/>
              <a:t> лучше память, способность мыслить</a:t>
            </a:r>
          </a:p>
          <a:p>
            <a:r>
              <a:rPr lang="ru-RU" sz="1600" i="1" u="sng">
                <a:solidFill>
                  <a:schemeClr val="folHlink"/>
                </a:solidFill>
              </a:rPr>
              <a:t>Пищеварительная система: </a:t>
            </a:r>
            <a:r>
              <a:rPr lang="ru-RU" sz="1600"/>
              <a:t>хорошо усваиваются вещества, нормализация водно – солевых обменов</a:t>
            </a:r>
            <a:endParaRPr lang="ru-RU" sz="1600" i="1" u="sng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387</TotalTime>
  <Words>357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Wingdings</vt:lpstr>
      <vt:lpstr>Times New Roman</vt:lpstr>
      <vt:lpstr>Капсулы</vt:lpstr>
      <vt:lpstr>«Спорт – альтернатива пагубным привычкам»</vt:lpstr>
      <vt:lpstr>Введение</vt:lpstr>
      <vt:lpstr>Курение – это смерть</vt:lpstr>
      <vt:lpstr>Алкоголь - зло</vt:lpstr>
      <vt:lpstr>Наркотики</vt:lpstr>
      <vt:lpstr>Скажи вредным привычкам - НЕТ</vt:lpstr>
      <vt:lpstr>Влияние физической культуры на здоровье нации</vt:lpstr>
      <vt:lpstr>Слайд 8</vt:lpstr>
      <vt:lpstr>Человек, занимающийся спортом</vt:lpstr>
      <vt:lpstr>Наша школа выбирает спорт</vt:lpstr>
      <vt:lpstr>Благодаря Нашим учителям мы достигаем успехов в спорте</vt:lpstr>
      <vt:lpstr>Занятие физкультурой – одна из основных составляющих здорового образа жизни</vt:lpstr>
      <vt:lpstr>7 правил здорового образа жизни</vt:lpstr>
      <vt:lpstr>А на какой стороне ты? </vt:lpstr>
      <vt:lpstr>Список использованной литературы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«Спорт – альтернатива пагубным привычкам»</dc:title>
  <dc:creator>User</dc:creator>
  <cp:lastModifiedBy>Владелец</cp:lastModifiedBy>
  <cp:revision>3</cp:revision>
  <dcterms:created xsi:type="dcterms:W3CDTF">2014-12-06T10:30:30Z</dcterms:created>
  <dcterms:modified xsi:type="dcterms:W3CDTF">2019-03-05T10:44:20Z</dcterms:modified>
</cp:coreProperties>
</file>