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C487-A586-45D8-87D2-78BA4B4EF41F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98DF-9958-4E43-945D-A3C6F8F41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en-US" dirty="0" smtClean="0"/>
              <a:t>Health Matters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5462464"/>
            <a:ext cx="3059832" cy="1395536"/>
          </a:xfrm>
        </p:spPr>
        <p:txBody>
          <a:bodyPr/>
          <a:lstStyle/>
          <a:p>
            <a:r>
              <a:rPr lang="ru-RU" dirty="0" smtClean="0"/>
              <a:t>Выполнил :</a:t>
            </a:r>
            <a:r>
              <a:rPr lang="en-US" dirty="0" err="1" smtClean="0"/>
              <a:t>Gribanov</a:t>
            </a:r>
            <a:r>
              <a:rPr lang="en-US" dirty="0" smtClean="0"/>
              <a:t> </a:t>
            </a:r>
            <a:r>
              <a:rPr lang="en-US" dirty="0" err="1" smtClean="0"/>
              <a:t>Tolya</a:t>
            </a:r>
            <a:endParaRPr lang="ru-RU" dirty="0"/>
          </a:p>
        </p:txBody>
      </p:sp>
      <p:pic>
        <p:nvPicPr>
          <p:cNvPr id="12290" name="Picture 2" descr="ÐÐ°ÑÑÐ¸Ð½ÐºÐ¸ Ð¿Ð¾ Ð·Ð°Ð¿ÑÐ¾ÑÑ Ð·Ð´Ð¾ÑÐ¾Ð²ÑÐ¹ Ð¾Ð±ÑÐ°Ð· Ð¶Ð¸Ð·Ð½Ð¸ Ð¾ÑÐµÐ½Ñ Ð²Ð°Ð¶ÐµÐ½ ÑÐ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08920"/>
            <a:ext cx="3816424" cy="3451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772400" cy="1362075"/>
          </a:xfrm>
        </p:spPr>
        <p:txBody>
          <a:bodyPr/>
          <a:lstStyle/>
          <a:p>
            <a:r>
              <a:rPr lang="en-US" dirty="0" smtClean="0"/>
              <a:t>What is a healthy lifestyle</a:t>
            </a:r>
            <a:r>
              <a:rPr lang="ru-RU" dirty="0"/>
              <a:t>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573016"/>
            <a:ext cx="7772400" cy="1500187"/>
          </a:xfrm>
        </p:spPr>
        <p:txBody>
          <a:bodyPr>
            <a:noAutofit/>
          </a:bodyPr>
          <a:lstStyle/>
          <a:p>
            <a:r>
              <a:rPr lang="en-US" sz="3200" dirty="0" smtClean="0"/>
              <a:t>A healthy lifestyle is a person's lifestyle, aimed at preserving health, preventing diseases and strengthening the body as a whole. A healthy lifestyle is very important, since the person himself becomes more beautiful, pleasant and influential for other people. Healthy person as an example for the rest.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you need to do to start a healthy lifestyle</a:t>
            </a:r>
            <a:r>
              <a:rPr lang="ru-RU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the first: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636912"/>
            <a:ext cx="7772400" cy="1500187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most important thing is to start your daily routine in the morning and get up early. This is the most important thing in a healthy lifestyle.</a:t>
            </a:r>
            <a:endParaRPr lang="ru-RU" sz="3200" dirty="0"/>
          </a:p>
        </p:txBody>
      </p:sp>
      <p:pic>
        <p:nvPicPr>
          <p:cNvPr id="18434" name="Picture 2" descr="ÐÐ°ÑÑÐ¸Ð½ÐºÐ¸ Ð¿Ð¾ Ð·Ð°Ð¿ÑÐ¾ÑÑ ÑÐ¾ÑÐ¾ ÐµÐ¶ÐµÐ´Ð½ÐµÐ²Ð½Ð¸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89040"/>
            <a:ext cx="5498976" cy="28097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the second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Not an important thing is to get rid of bad habits, harmful and </a:t>
            </a:r>
            <a:r>
              <a:rPr lang="en-GB" sz="3200" dirty="0" smtClean="0"/>
              <a:t>junk</a:t>
            </a:r>
            <a:r>
              <a:rPr lang="en-US" sz="3200" dirty="0" smtClean="0"/>
              <a:t> food. </a:t>
            </a:r>
            <a:r>
              <a:rPr lang="en-US" sz="3200" dirty="0" smtClean="0"/>
              <a:t>Start eating right to avoid excess weight.</a:t>
            </a:r>
            <a:endParaRPr lang="ru-RU" sz="3200" dirty="0"/>
          </a:p>
        </p:txBody>
      </p:sp>
      <p:pic>
        <p:nvPicPr>
          <p:cNvPr id="17410" name="Picture 2" descr="ÐÐ°ÑÑÐ¸Ð½ÐºÐ¸ Ð¿Ð¾ Ð·Ð°Ð¿ÑÐ¾ÑÑ Ð·Ð´Ð¾ÑÐ¾Ð²ÑÐ¹ Ð¾Ð±ÑÐ°Ð· Ð¶Ð¸Ð·Ð½Ð¸ Ð¾ÑÐµÐ½Ñ Ð²Ð°Ð¶ÐµÐ½ ÑÐ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852936"/>
            <a:ext cx="5112568" cy="3776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The third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5157192"/>
            <a:ext cx="7772400" cy="1500187"/>
          </a:xfrm>
        </p:spPr>
        <p:txBody>
          <a:bodyPr>
            <a:noAutofit/>
          </a:bodyPr>
          <a:lstStyle/>
          <a:p>
            <a:r>
              <a:rPr lang="en-US" sz="3200" dirty="0" smtClean="0"/>
              <a:t>Start training at least twice a week or choose </a:t>
            </a:r>
            <a:r>
              <a:rPr lang="en-US" sz="3200" dirty="0" smtClean="0"/>
              <a:t>sport </a:t>
            </a:r>
            <a:r>
              <a:rPr lang="en-US" sz="3200" dirty="0" smtClean="0"/>
              <a:t>if you don’t have it, so that your body is always charged with energy and you don’t feel like a falling apart person. You can simply train at home at least thirty minutes a day, because this is not so much, but also useful. Maintaining physical fitness is very important.</a:t>
            </a:r>
            <a:endParaRPr lang="ru-RU" sz="3200" dirty="0"/>
          </a:p>
        </p:txBody>
      </p:sp>
      <p:pic>
        <p:nvPicPr>
          <p:cNvPr id="1638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908720"/>
            <a:ext cx="2736304" cy="2216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What does a healthy person look like?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3356992"/>
            <a:ext cx="7772400" cy="1500187"/>
          </a:xfrm>
        </p:spPr>
        <p:txBody>
          <a:bodyPr>
            <a:noAutofit/>
          </a:bodyPr>
          <a:lstStyle/>
          <a:p>
            <a:r>
              <a:rPr lang="en-US" sz="2800" dirty="0" smtClean="0"/>
              <a:t>A healthy person who observes all the rules of a healthy lifestyle looks nice and beautiful both externally and internally. A healthy person as an example for society, he is pleasant in communication, smart and can always stand up for himself. </a:t>
            </a:r>
            <a:br>
              <a:rPr lang="en-US" sz="2800" dirty="0" smtClean="0"/>
            </a:br>
            <a:r>
              <a:rPr lang="en-US" sz="2800" dirty="0"/>
              <a:t>A healthy person is more likely to become successful in his career.</a:t>
            </a:r>
            <a:endParaRPr lang="ru-RU" sz="2800" dirty="0"/>
          </a:p>
        </p:txBody>
      </p:sp>
      <p:pic>
        <p:nvPicPr>
          <p:cNvPr id="15362" name="Picture 2" descr="ÐÐ°ÑÑÐ¸Ð½ÐºÐ¸ Ð¿Ð¾ Ð·Ð°Ð¿ÑÐ¾ÑÑ ÑÐ¾ÑÐ¾ ÐºÐ°Ñ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509120"/>
            <a:ext cx="4752528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256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Health Matters</vt:lpstr>
      <vt:lpstr>What is a healthy lifestyle?</vt:lpstr>
      <vt:lpstr>What you need to do to start a healthy lifestyle?  the first: </vt:lpstr>
      <vt:lpstr>the second:</vt:lpstr>
      <vt:lpstr>The third:</vt:lpstr>
      <vt:lpstr>What does a healthy person look like?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Matters</dc:title>
  <dc:creator>home</dc:creator>
  <cp:lastModifiedBy>Учитель</cp:lastModifiedBy>
  <cp:revision>2</cp:revision>
  <dcterms:created xsi:type="dcterms:W3CDTF">2019-01-20T13:01:17Z</dcterms:created>
  <dcterms:modified xsi:type="dcterms:W3CDTF">2019-01-23T09:19:06Z</dcterms:modified>
</cp:coreProperties>
</file>