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91D24E-F346-4B35-A3F6-FF5BB0286F1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D7EB305-9374-4DE6-A498-D6C955872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Pilushina</a:t>
            </a:r>
            <a:r>
              <a:rPr lang="en-US" dirty="0" smtClean="0">
                <a:solidFill>
                  <a:srgbClr val="FF0000"/>
                </a:solidFill>
              </a:rPr>
              <a:t> Svetlana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Lebedeva</a:t>
            </a:r>
            <a:r>
              <a:rPr lang="en-US" dirty="0" smtClean="0">
                <a:solidFill>
                  <a:srgbClr val="FF0000"/>
                </a:solidFill>
              </a:rPr>
              <a:t> Alina 10 class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become successful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2600"/>
            <a:ext cx="583264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</a:t>
            </a:r>
            <a:r>
              <a:rPr lang="en-US" dirty="0" smtClean="0"/>
              <a:t>people.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39248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people.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91" y="1752600"/>
            <a:ext cx="379361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1039427"/>
          </a:xfrm>
        </p:spPr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To </a:t>
            </a:r>
            <a:r>
              <a:rPr lang="en-US" dirty="0"/>
              <a:t>be successful is easy, but easy only when you set a goal and reach it. Do not be afraid to meet mistakes, learn from mistakes!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5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success?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Success is the achievement of goals in the intended</a:t>
            </a:r>
          </a:p>
          <a:p>
            <a:pPr marL="114300" indent="0">
              <a:buNone/>
            </a:pPr>
            <a:r>
              <a:rPr lang="en-US" dirty="0" smtClean="0"/>
              <a:t>business, a positive result of something, public recognition of something or someone.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121"/>
                </a:solidFill>
                <a:latin typeface="arial"/>
              </a:rPr>
              <a:t>tips to become </a:t>
            </a:r>
            <a:r>
              <a:rPr lang="en-US" dirty="0" smtClean="0">
                <a:solidFill>
                  <a:srgbClr val="212121"/>
                </a:solidFill>
                <a:latin typeface="arial"/>
              </a:rPr>
              <a:t>successful.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15" y="1752600"/>
            <a:ext cx="601177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12121"/>
                </a:solidFill>
                <a:latin typeface="arial"/>
              </a:rPr>
              <a:t>tips to become successful.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6489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12121"/>
                </a:solidFill>
                <a:latin typeface="arial"/>
              </a:rPr>
              <a:t>tips to become successful.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9694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12121"/>
                </a:solidFill>
                <a:latin typeface="arial"/>
              </a:rPr>
              <a:t>tips to become successful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56895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12121"/>
                </a:solidFill>
                <a:latin typeface="arial"/>
              </a:rPr>
              <a:t>tips to become successful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74" y="1752600"/>
            <a:ext cx="444885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1125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2600"/>
            <a:ext cx="4968552" cy="47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216</TotalTime>
  <Words>102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How to become successful?</vt:lpstr>
      <vt:lpstr>What is success?</vt:lpstr>
      <vt:lpstr> tips to become successful.</vt:lpstr>
      <vt:lpstr>tips to become successful.</vt:lpstr>
      <vt:lpstr>tips to become successful.</vt:lpstr>
      <vt:lpstr>tips to become successful</vt:lpstr>
      <vt:lpstr>tips to become successful</vt:lpstr>
      <vt:lpstr>Poll.</vt:lpstr>
      <vt:lpstr>Poll.</vt:lpstr>
      <vt:lpstr>Poll.</vt:lpstr>
      <vt:lpstr>successful people.</vt:lpstr>
      <vt:lpstr>successful people.</vt:lpstr>
      <vt:lpstr>conclusion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successful?</dc:title>
  <dc:creator>Светлана</dc:creator>
  <cp:lastModifiedBy>Светлана</cp:lastModifiedBy>
  <cp:revision>7</cp:revision>
  <dcterms:created xsi:type="dcterms:W3CDTF">2019-01-18T17:46:42Z</dcterms:created>
  <dcterms:modified xsi:type="dcterms:W3CDTF">2019-01-18T21:23:36Z</dcterms:modified>
</cp:coreProperties>
</file>