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5" r:id="rId10"/>
    <p:sldId id="266" r:id="rId11"/>
    <p:sldId id="268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8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47C87-E63E-41C5-B1BD-5C52E411B622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5F6AB-7011-4552-98C7-177364F0ED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6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506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7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5F6AB-7011-4552-98C7-177364F0ED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9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Scorpions is a German Hard Rock/Heavy Metal Band from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Hannover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mercialScript BT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84784"/>
            <a:ext cx="8229600" cy="147002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Scorpions</a:t>
            </a:r>
            <a:endParaRPr lang="ru-RU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5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72494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Cast overview, from 1965 to 2013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452048" cy="422602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452048" cy="42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7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864" y="54868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Videography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5472608" cy="41044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5215290" y="1412776"/>
            <a:ext cx="39100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1985</a:t>
            </a:r>
            <a:r>
              <a:rPr lang="en-US" dirty="0"/>
              <a:t>: First Sting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1985: World Wide Live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1988: To Russia with Love and Other Savage Amusements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1991: Crazy World Tour Live (VHS)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2000: Moment of Glory – Live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2001: </a:t>
            </a:r>
            <a:r>
              <a:rPr lang="en-US" dirty="0" err="1"/>
              <a:t>Acoustica</a:t>
            </a:r>
            <a:r>
              <a:rPr lang="en-US" dirty="0"/>
              <a:t>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2002: A Savage Crazy World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2005: Unbreakable World Tour 2004 – One Night in Vienna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2007: Live at </a:t>
            </a:r>
            <a:r>
              <a:rPr lang="en-US" dirty="0" err="1"/>
              <a:t>Wacken</a:t>
            </a:r>
            <a:r>
              <a:rPr lang="en-US" dirty="0"/>
              <a:t> Open Air 2006: A Night to Remember – A Journey Through Time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2009: Amazonia – Live in the Jungle (DVD)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2011: Scorpions Live in 3D (Blu-Ray 3D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5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5472608" cy="5312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64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1297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07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end.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63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561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0"/>
            <a:ext cx="9144000" cy="6935258"/>
          </a:xfrm>
        </p:spPr>
      </p:pic>
    </p:spTree>
    <p:extLst>
      <p:ext uri="{BB962C8B-B14F-4D97-AF65-F5344CB8AC3E}">
        <p14:creationId xmlns:p14="http://schemas.microsoft.com/office/powerpoint/2010/main" val="1826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94096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Members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of the group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1484784"/>
            <a:ext cx="3366911" cy="45176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36096" y="6093296"/>
            <a:ext cx="247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Rudolf </a:t>
            </a:r>
            <a:r>
              <a:rPr lang="en-US" sz="2000" dirty="0" err="1"/>
              <a:t>Schenker</a:t>
            </a:r>
            <a:r>
              <a:rPr lang="en-US" sz="2000" dirty="0"/>
              <a:t> (guitar)</a:t>
            </a:r>
            <a:endParaRPr lang="ru-RU" sz="20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57598"/>
            <a:ext cx="3192780" cy="4572000"/>
          </a:xfrm>
        </p:spPr>
      </p:pic>
      <p:sp>
        <p:nvSpPr>
          <p:cNvPr id="10" name="Прямоугольник 9"/>
          <p:cNvSpPr/>
          <p:nvPr/>
        </p:nvSpPr>
        <p:spPr>
          <a:xfrm>
            <a:off x="1259632" y="6124074"/>
            <a:ext cx="2870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Paul </a:t>
            </a:r>
            <a:r>
              <a:rPr lang="en-US" sz="2000" dirty="0" err="1"/>
              <a:t>Mantsivoda</a:t>
            </a:r>
            <a:r>
              <a:rPr lang="en-US" sz="2000" dirty="0"/>
              <a:t> (bass guitar)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856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012974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Members of the group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68760"/>
            <a:ext cx="3197640" cy="4796460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6165304"/>
            <a:ext cx="2849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Klaus </a:t>
            </a:r>
            <a:r>
              <a:rPr lang="en-US" sz="2000" dirty="0" err="1"/>
              <a:t>meine</a:t>
            </a:r>
            <a:r>
              <a:rPr lang="en-US" sz="2000" dirty="0"/>
              <a:t> (singing, guitar)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268760"/>
            <a:ext cx="4000500" cy="4824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95594" y="6191481"/>
            <a:ext cx="2078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Mathias Jabs(Guitar)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1189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Members of the group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593983" cy="4572000"/>
          </a:xfrm>
        </p:spPr>
      </p:pic>
      <p:sp>
        <p:nvSpPr>
          <p:cNvPr id="5" name="Прямоугольник 4"/>
          <p:cNvSpPr/>
          <p:nvPr/>
        </p:nvSpPr>
        <p:spPr>
          <a:xfrm>
            <a:off x="3059832" y="6057984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James </a:t>
            </a:r>
            <a:r>
              <a:rPr lang="en-US" sz="2000" dirty="0" err="1"/>
              <a:t>Kottak</a:t>
            </a:r>
            <a:r>
              <a:rPr lang="en-US" sz="2000" dirty="0"/>
              <a:t> (Drums)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228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History</a:t>
            </a:r>
            <a:endParaRPr lang="ru-RU" sz="80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933528"/>
          </a:xfrm>
        </p:spPr>
        <p:txBody>
          <a:bodyPr>
            <a:normAutofit/>
          </a:bodyPr>
          <a:lstStyle/>
          <a:p>
            <a:r>
              <a:rPr lang="en-US" dirty="0" smtClean="0"/>
              <a:t>Group founded in 1965 in the German city </a:t>
            </a:r>
            <a:r>
              <a:rPr lang="en-US" dirty="0" err="1" smtClean="0"/>
              <a:t>Honovere</a:t>
            </a:r>
            <a:r>
              <a:rPr lang="en-US" dirty="0" smtClean="0"/>
              <a:t>. They performed concerts in different countries. Several trips to the USSR, made concerts in Moscow and Leningrad</a:t>
            </a:r>
            <a:r>
              <a:rPr lang="en-US" u="sng" dirty="0" smtClean="0"/>
              <a:t>.</a:t>
            </a:r>
            <a:endParaRPr lang="en-US" dirty="0" smtClean="0"/>
          </a:p>
          <a:p>
            <a:r>
              <a:rPr lang="en-US" dirty="0" smtClean="0"/>
              <a:t>The founders is guitarist </a:t>
            </a:r>
            <a:r>
              <a:rPr lang="en-US" dirty="0"/>
              <a:t>Rudolf </a:t>
            </a:r>
            <a:r>
              <a:rPr lang="en-US" dirty="0" err="1"/>
              <a:t>Schenker</a:t>
            </a:r>
            <a:r>
              <a:rPr lang="en-US" dirty="0"/>
              <a:t> and drummer Wolfgang </a:t>
            </a:r>
            <a:r>
              <a:rPr lang="en-US" dirty="0" err="1"/>
              <a:t>Dziony</a:t>
            </a:r>
            <a:r>
              <a:rPr lang="en-US" dirty="0"/>
              <a:t> in the course of the </a:t>
            </a:r>
            <a:r>
              <a:rPr lang="en-US" dirty="0" smtClean="0"/>
              <a:t>Bit </a:t>
            </a:r>
            <a:r>
              <a:rPr lang="en-US" dirty="0"/>
              <a:t>and the rock era as an Amateur group, originally under the name Nameless, then, you could agree on a suitable name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92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153544" cy="1354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Studio album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793504" cy="5005536"/>
          </a:xfrm>
        </p:spPr>
        <p:txBody>
          <a:bodyPr>
            <a:noAutofit/>
          </a:bodyPr>
          <a:lstStyle/>
          <a:p>
            <a:r>
              <a:rPr lang="en-US" sz="1400" dirty="0" smtClean="0"/>
              <a:t>1972</a:t>
            </a:r>
            <a:r>
              <a:rPr lang="en-US" sz="1400" dirty="0"/>
              <a:t>: Lonesome Crow</a:t>
            </a:r>
          </a:p>
          <a:p>
            <a:r>
              <a:rPr lang="en-US" sz="1400" dirty="0"/>
              <a:t>1974: Fly to the Rainbow</a:t>
            </a:r>
          </a:p>
          <a:p>
            <a:r>
              <a:rPr lang="en-US" sz="1400" dirty="0"/>
              <a:t>1975: In Trance</a:t>
            </a:r>
          </a:p>
          <a:p>
            <a:r>
              <a:rPr lang="en-US" sz="1400" dirty="0"/>
              <a:t>1976: Virgin Killer</a:t>
            </a:r>
          </a:p>
          <a:p>
            <a:r>
              <a:rPr lang="en-US" sz="1400" dirty="0"/>
              <a:t>1977: Taken by Force</a:t>
            </a:r>
          </a:p>
          <a:p>
            <a:r>
              <a:rPr lang="en-US" sz="1400" dirty="0"/>
              <a:t>1979: </a:t>
            </a:r>
            <a:r>
              <a:rPr lang="en-US" sz="1400" dirty="0" err="1"/>
              <a:t>Lovedrive</a:t>
            </a:r>
            <a:endParaRPr lang="en-US" sz="1400" dirty="0"/>
          </a:p>
          <a:p>
            <a:r>
              <a:rPr lang="en-US" sz="1400" dirty="0"/>
              <a:t>1980: Animal Magnetism</a:t>
            </a:r>
          </a:p>
          <a:p>
            <a:r>
              <a:rPr lang="en-US" sz="1400" dirty="0"/>
              <a:t>1982: </a:t>
            </a:r>
            <a:r>
              <a:rPr lang="en-GB" sz="1400" dirty="0" smtClean="0"/>
              <a:t>Blackout</a:t>
            </a:r>
            <a:endParaRPr lang="en-US" sz="1400" dirty="0"/>
          </a:p>
          <a:p>
            <a:r>
              <a:rPr lang="en-US" sz="1400" dirty="0"/>
              <a:t>1984: Love at First Sting</a:t>
            </a:r>
          </a:p>
          <a:p>
            <a:r>
              <a:rPr lang="en-US" sz="1400" dirty="0"/>
              <a:t>1988: Savage Amusement</a:t>
            </a:r>
          </a:p>
          <a:p>
            <a:r>
              <a:rPr lang="en-US" sz="1400" dirty="0"/>
              <a:t>1990: Crazy World</a:t>
            </a:r>
          </a:p>
          <a:p>
            <a:r>
              <a:rPr lang="en-US" sz="1400" dirty="0"/>
              <a:t>1993: </a:t>
            </a:r>
            <a:r>
              <a:rPr lang="ru-RU" sz="1400" dirty="0" smtClean="0"/>
              <a:t> </a:t>
            </a:r>
            <a:r>
              <a:rPr lang="en-GB" sz="1400" dirty="0" smtClean="0"/>
              <a:t>Love in sky</a:t>
            </a:r>
            <a:endParaRPr lang="en-US" sz="1400" dirty="0"/>
          </a:p>
          <a:p>
            <a:r>
              <a:rPr lang="en-US" sz="1400" dirty="0"/>
              <a:t>1996: Pure Instinct</a:t>
            </a:r>
          </a:p>
          <a:p>
            <a:r>
              <a:rPr lang="en-US" sz="1400" dirty="0"/>
              <a:t>1999: Eye II Eye</a:t>
            </a:r>
          </a:p>
          <a:p>
            <a:r>
              <a:rPr lang="en-US" sz="1400" dirty="0"/>
              <a:t>2004: Unbreakable</a:t>
            </a:r>
          </a:p>
          <a:p>
            <a:r>
              <a:rPr lang="en-US" sz="1400" dirty="0"/>
              <a:t>2007: Humanity - Hour I</a:t>
            </a:r>
          </a:p>
          <a:p>
            <a:r>
              <a:rPr lang="en-US" sz="1400" dirty="0"/>
              <a:t>2010: Sting in the Tail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41782" y="154808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1978</a:t>
            </a:r>
            <a:r>
              <a:rPr lang="en-US" sz="1400" dirty="0"/>
              <a:t>: Tokyo Tapes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1985: World Wide Live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1995: Live Bites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2001: </a:t>
            </a:r>
            <a:r>
              <a:rPr lang="en-US" sz="1400" dirty="0" err="1"/>
              <a:t>Acoustica</a:t>
            </a:r>
            <a:endParaRPr lang="en-US" sz="1400" dirty="0"/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2011: Live 2011 – Get Your Sting and Blackout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501060"/>
            <a:ext cx="2336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Live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album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400506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 smtClean="0"/>
              <a:t>2000</a:t>
            </a:r>
            <a:r>
              <a:rPr lang="en-US" sz="1400" dirty="0"/>
              <a:t>: Moment of Glory (</a:t>
            </a:r>
            <a:r>
              <a:rPr lang="en-US" sz="1400" dirty="0" err="1"/>
              <a:t>mit</a:t>
            </a:r>
            <a:r>
              <a:rPr lang="en-US" sz="1400" dirty="0"/>
              <a:t> den Berliner </a:t>
            </a:r>
            <a:r>
              <a:rPr lang="en-US" sz="1400" dirty="0" err="1"/>
              <a:t>Philharmonikern</a:t>
            </a:r>
            <a:r>
              <a:rPr lang="en-US" sz="1400" dirty="0"/>
              <a:t>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1992: Still Loving You (Remix)</a:t>
            </a:r>
          </a:p>
          <a:p>
            <a:pPr marL="285750" indent="-28575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1400" dirty="0"/>
              <a:t>2011: </a:t>
            </a:r>
            <a:r>
              <a:rPr lang="en-US" sz="1400" dirty="0" err="1"/>
              <a:t>Comeblack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996952"/>
            <a:ext cx="259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Other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Album</a:t>
            </a:r>
          </a:p>
        </p:txBody>
      </p:sp>
    </p:spTree>
    <p:extLst>
      <p:ext uri="{BB962C8B-B14F-4D97-AF65-F5344CB8AC3E}">
        <p14:creationId xmlns:p14="http://schemas.microsoft.com/office/powerpoint/2010/main" val="13295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6632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Scorpions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Finnland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, 2003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6928792" cy="4685596"/>
          </a:xfrm>
        </p:spPr>
      </p:pic>
    </p:spTree>
    <p:extLst>
      <p:ext uri="{BB962C8B-B14F-4D97-AF65-F5344CB8AC3E}">
        <p14:creationId xmlns:p14="http://schemas.microsoft.com/office/powerpoint/2010/main" val="390108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609"/>
            <a:ext cx="7772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Scorpions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live in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Bulgarien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402221" cy="4801665"/>
          </a:xfrm>
        </p:spPr>
      </p:pic>
    </p:spTree>
    <p:extLst>
      <p:ext uri="{BB962C8B-B14F-4D97-AF65-F5344CB8AC3E}">
        <p14:creationId xmlns:p14="http://schemas.microsoft.com/office/powerpoint/2010/main" val="16480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229</TotalTime>
  <Words>401</Words>
  <Application>Microsoft Office PowerPoint</Application>
  <PresentationFormat>Экран (4:3)</PresentationFormat>
  <Paragraphs>61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CommercialScript BT</vt:lpstr>
      <vt:lpstr>Franklin Gothic Book</vt:lpstr>
      <vt:lpstr>Perpetua</vt:lpstr>
      <vt:lpstr>Wingdings 2</vt:lpstr>
      <vt:lpstr>Справедливость</vt:lpstr>
      <vt:lpstr>Scorpions</vt:lpstr>
      <vt:lpstr>Презентация PowerPoint</vt:lpstr>
      <vt:lpstr>          Members of the group</vt:lpstr>
      <vt:lpstr>         Members of the group</vt:lpstr>
      <vt:lpstr>            Members of the group</vt:lpstr>
      <vt:lpstr>History</vt:lpstr>
      <vt:lpstr>Studio album </vt:lpstr>
      <vt:lpstr>Scorpions in Finnland, 2003</vt:lpstr>
      <vt:lpstr>     Scorpions live in Bulgarien</vt:lpstr>
      <vt:lpstr>Cast overview, from 1965 to 2013</vt:lpstr>
      <vt:lpstr>                                     Videography   </vt:lpstr>
      <vt:lpstr> </vt:lpstr>
      <vt:lpstr> The end.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Scorpions</dc:title>
  <dc:creator>Comp</dc:creator>
  <cp:lastModifiedBy>Админ</cp:lastModifiedBy>
  <cp:revision>23</cp:revision>
  <dcterms:created xsi:type="dcterms:W3CDTF">2013-03-05T13:14:49Z</dcterms:created>
  <dcterms:modified xsi:type="dcterms:W3CDTF">2018-02-04T13:07:23Z</dcterms:modified>
</cp:coreProperties>
</file>