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6" r:id="rId10"/>
    <p:sldId id="269" r:id="rId11"/>
    <p:sldId id="270" r:id="rId12"/>
    <p:sldId id="264" r:id="rId13"/>
    <p:sldId id="265" r:id="rId14"/>
    <p:sldId id="268" r:id="rId15"/>
  </p:sldIdLst>
  <p:sldSz cx="9144000" cy="6858000" type="screen4x3"/>
  <p:notesSz cx="6889750" cy="9607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Have you got a pen friend?</a:t>
            </a:r>
          </a:p>
        </c:rich>
      </c:tx>
      <c:layout>
        <c:manualLayout>
          <c:xMode val="edge"/>
          <c:yMode val="edge"/>
          <c:x val="0.23059423393805592"/>
          <c:y val="3.055556041602509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Have you got a pen friend?</c:v>
                </c:pt>
              </c:strCache>
            </c:strRef>
          </c:tx>
          <c:dLbls>
            <c:dLbl>
              <c:idx val="0"/>
              <c:layout>
                <c:manualLayout>
                  <c:x val="-6.2719784367600964E-2"/>
                  <c:y val="8.1620163638399766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Yes, I have</c:v>
                </c:pt>
                <c:pt idx="1">
                  <c:v>No, I haven't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chemeClr val="bg1"/>
                </a:solidFill>
                <a:latin typeface="Comic Sans MS" pitchFamily="66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defRPr>
            </a:pPr>
            <a:endParaRPr lang="ru-RU"/>
          </a:p>
        </c:txPr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Do you congratulate your friends?</a:t>
            </a:r>
          </a:p>
        </c:rich>
      </c:tx>
      <c:layout>
        <c:manualLayout>
          <c:xMode val="edge"/>
          <c:yMode val="edge"/>
          <c:x val="0.16549810287454417"/>
          <c:y val="2.037037037037037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Do you congratulate your friends?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Лист1!$B$1</c:f>
              <c:strCache>
                <c:ptCount val="1"/>
                <c:pt idx="0">
                  <c:v>Yes, I do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baseline="0">
              <a:solidFill>
                <a:schemeClr val="bg1"/>
              </a:solidFill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Do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you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know any English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congratulations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Do yoy know any English congratulations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Yes, I do</c:v>
                </c:pt>
                <c:pt idx="1">
                  <c:v>No, I don't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baseline="0">
              <a:solidFill>
                <a:schemeClr val="bg1">
                  <a:lumMod val="95000"/>
                </a:schemeClr>
              </a:solidFill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4267200"/>
          </a:xfrm>
        </p:spPr>
        <p:txBody>
          <a:bodyPr/>
          <a:lstStyle/>
          <a:p>
            <a:r>
              <a:rPr lang="en-US" u="sng" dirty="0" smtClean="0"/>
              <a:t>Holidays and congratulations 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214950"/>
            <a:ext cx="5114778" cy="164305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/>
              <a:t>I</a:t>
            </a:r>
            <a:r>
              <a:rPr lang="en-US" b="1" i="1" dirty="0" err="1" smtClean="0"/>
              <a:t>vanova</a:t>
            </a:r>
            <a:r>
              <a:rPr lang="en-US" b="1" i="1" dirty="0" smtClean="0"/>
              <a:t> Kristina</a:t>
            </a:r>
            <a:r>
              <a:rPr lang="en-US" b="1" dirty="0" smtClean="0"/>
              <a:t> </a:t>
            </a:r>
          </a:p>
          <a:p>
            <a:r>
              <a:rPr lang="en-US" b="1" i="1" dirty="0" err="1" smtClean="0"/>
              <a:t>Bokarev</a:t>
            </a:r>
            <a:r>
              <a:rPr lang="en-US" b="1" i="1" dirty="0" smtClean="0"/>
              <a:t> Alexander</a:t>
            </a:r>
          </a:p>
          <a:p>
            <a:r>
              <a:rPr lang="en-US" b="1" dirty="0" err="1" smtClean="0"/>
              <a:t>Kommunar</a:t>
            </a:r>
            <a:r>
              <a:rPr lang="en-US" b="1" dirty="0" smtClean="0"/>
              <a:t> school</a:t>
            </a:r>
            <a:r>
              <a:rPr lang="ru-RU" b="1" dirty="0" smtClean="0"/>
              <a:t> №1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Form 6a</a:t>
            </a:r>
          </a:p>
          <a:p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4642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81439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82153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useful words and phrases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 wish you success/ happiness / joy / best of everything / good health / love, etc.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Желаю тебе удачи/ счастья/ радости/ всего наилучшего/ здоровья/ любви и т.д.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With all my heart I wish you...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От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всего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сердца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желаю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тебе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On the occasion of... I wish you…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По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случаю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…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желаю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тебе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May all your dreams come true!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Пусть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сбудутся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все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твои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мечты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words and phrases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329114" cy="484632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Congratulations on your wedding!</a:t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Поздравляем со свадьбой!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Happy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birthday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  <a:b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С днем рождения!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All the best.</a:t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Всего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наилучшего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221455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WE wish you good pen friends!     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Send congratulations to your friends!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6858016" y="6455736"/>
            <a:ext cx="838184" cy="40226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ÐÐ°ÑÑÐ¸Ð½ÐºÐ¸ Ð¿Ð¾ Ð·Ð°Ð¿ÑÐ¾ÑÑ goodb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821533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en-US" b="1" u="sng" dirty="0" smtClean="0"/>
              <a:t>Plan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85860"/>
            <a:ext cx="7239000" cy="484632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Why I take this subject for the presentation </a:t>
            </a:r>
          </a:p>
          <a:p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Congratulations </a:t>
            </a:r>
            <a:endParaRPr lang="ru-RU" sz="4400" b="1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endParaRPr lang="en-US" sz="4400" b="1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Useful words and phrases </a:t>
            </a:r>
          </a:p>
          <a:p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Russian new year </a:t>
            </a: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  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0" y="1571612"/>
            <a:ext cx="42859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0" y="2857496"/>
            <a:ext cx="42859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0" y="4429132"/>
            <a:ext cx="42859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0" y="5857892"/>
            <a:ext cx="42859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4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748684"/>
          </a:xfrm>
        </p:spPr>
        <p:txBody>
          <a:bodyPr/>
          <a:lstStyle/>
          <a:p>
            <a:r>
              <a:rPr lang="en-US" sz="4400" b="1" i="1" u="sng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  <a:t>Why I take this subject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4286248" cy="6072206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take this subject because I have got a pen-friend and I want to know how I can  congratulate him/her  on the holidays 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4" name="Picture 2" descr="ÐÐ°ÑÑÐ¸Ð½ÐºÐ¸ Ð¿Ð¾ Ð·Ð°Ð¿ÑÐ¾ÑÑ ÑÐ¼Ð°Ð¹Ð»Ð¸Ðº Ñ Ð²Ð¾Ð¿ÑÐ¾Ñ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687059"/>
            <a:ext cx="3714744" cy="4170941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6572264" y="1071546"/>
            <a:ext cx="1357322" cy="12858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215074" y="928670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6248" y="5143512"/>
            <a:ext cx="642942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214810" y="857232"/>
            <a:ext cx="428628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0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05808"/>
          </a:xfrm>
        </p:spPr>
        <p:txBody>
          <a:bodyPr/>
          <a:lstStyle/>
          <a:p>
            <a:r>
              <a:rPr lang="en-US" u="sng" dirty="0" smtClean="0"/>
              <a:t>Congratulations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7239000" cy="484632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Greeting each other on holidays is common to all people in all countries . In Russian we can simply say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« Поздравляю ! » 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in English they usually use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« 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happy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»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in phrases like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«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Happy Mother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 day! 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» «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Happy Valentine s day !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» «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Happy Easter !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» «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Happy birthday !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»</a:t>
            </a:r>
            <a:endParaRPr lang="en-US" sz="3000" b="1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endParaRPr lang="en-GB" sz="30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2170"/>
            <a:ext cx="4409401" cy="176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85" y="1714488"/>
            <a:ext cx="2544715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429132"/>
            <a:ext cx="2762291" cy="242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96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05808"/>
          </a:xfrm>
        </p:spPr>
        <p:txBody>
          <a:bodyPr/>
          <a:lstStyle/>
          <a:p>
            <a:r>
              <a:rPr lang="en-US" u="sng" dirty="0" smtClean="0"/>
              <a:t>Congratulations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1480"/>
            <a:ext cx="8072462" cy="48463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The word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«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congratulations !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»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, which is the closest to the Russian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« поздравляю !»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, is not used so often . The typical situation for it is not a holiday  but a personal celebration , a personal achievement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a good mark for an examination , a new house , a new job , a wedding . Mind the preposition  after the word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: «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to  congratulate on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» «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congratulations on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»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6" name="Picture 2" descr="ÐÐ°ÑÑÐ¸Ð½ÐºÐ¸ Ð¿Ð¾ Ð·Ð°Ð¿ÑÐ¾ÑÑ congratul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516451"/>
            <a:ext cx="4214788" cy="2341549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142844" y="5500702"/>
            <a:ext cx="1357322" cy="11429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142976" y="5286388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357290" y="6143644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572396" y="214290"/>
            <a:ext cx="642942" cy="6429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572396" y="3500438"/>
            <a:ext cx="714380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358082" y="3071810"/>
            <a:ext cx="342896" cy="414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65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2F5897"/>
                </a:solidFill>
              </a:rPr>
              <a:t>Congratulations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omic Sans MS" pitchFamily="66" charset="0"/>
              </a:rPr>
              <a:t>There are also special greetings for Christmas  and New Year </a:t>
            </a: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omic Sans MS" pitchFamily="66" charset="0"/>
              </a:rPr>
              <a:t> : « </a:t>
            </a: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omic Sans MS" pitchFamily="66" charset="0"/>
              </a:rPr>
              <a:t>Happy New Year  </a:t>
            </a: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omic Sans MS" pitchFamily="66" charset="0"/>
              </a:rPr>
              <a:t>»</a:t>
            </a: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omic Sans MS" pitchFamily="66" charset="0"/>
              </a:rPr>
              <a:t> and </a:t>
            </a: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omic Sans MS" pitchFamily="66" charset="0"/>
              </a:rPr>
              <a:t> «</a:t>
            </a:r>
            <a:r>
              <a: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omic Sans MS" pitchFamily="66" charset="0"/>
              </a:rPr>
              <a:t>Merry Christmas</a:t>
            </a: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omic Sans MS" pitchFamily="66" charset="0"/>
              </a:rPr>
              <a:t>»</a:t>
            </a:r>
          </a:p>
          <a:p>
            <a:endParaRPr lang="ru-RU" dirty="0"/>
          </a:p>
        </p:txBody>
      </p:sp>
      <p:pic>
        <p:nvPicPr>
          <p:cNvPr id="15362" name="Picture 2" descr="ÐÐ°ÑÑÐ¸Ð½ÐºÐ¸ Ð¿Ð¾ Ð·Ð°Ð¿ÑÐ¾ÑÑ happe new y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329014"/>
            <a:ext cx="4705314" cy="3528986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357158" y="4572008"/>
            <a:ext cx="2214578" cy="18573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071670" y="4143380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072198" y="0"/>
            <a:ext cx="1928826" cy="13573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286644" y="1643050"/>
            <a:ext cx="500066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428652"/>
            <a:ext cx="8229600" cy="1600200"/>
          </a:xfrm>
        </p:spPr>
        <p:txBody>
          <a:bodyPr/>
          <a:lstStyle/>
          <a:p>
            <a:r>
              <a:rPr lang="en-US" dirty="0" smtClean="0"/>
              <a:t>My last letter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Kommunar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Russia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                                                        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             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       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A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pril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11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, 2018</a:t>
            </a:r>
            <a:endParaRPr lang="en-GB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Dear Mary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     I want to congratulate you with your birthday </a:t>
            </a:r>
          </a:p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     I can`t forget this special day we have always been good friends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and 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get on well all the time.</a:t>
            </a:r>
          </a:p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     I want to wish you good luck, good marks </a:t>
            </a:r>
            <a:r>
              <a:rPr lang="en-GB" b="1" i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at 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school and true friends! May all your dreams come true. </a:t>
            </a:r>
          </a:p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    Bye, </a:t>
            </a:r>
          </a:p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Papyrus" pitchFamily="66" charset="0"/>
              </a:rPr>
              <a:t>     Kristina.</a:t>
            </a: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314" name="Picture 2" descr="ÐÐ°ÑÑÐ¸Ð½ÐºÐ¸ Ð¿Ð¾ Ð·Ð°Ð¿ÑÐ¾ÑÑ congratulation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6" y="4493374"/>
            <a:ext cx="3586942" cy="236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ru-RU" dirty="0" smtClean="0"/>
              <a:t>« </a:t>
            </a:r>
            <a:r>
              <a:rPr lang="en-US" dirty="0" smtClean="0"/>
              <a:t>New Year</a:t>
            </a:r>
            <a:r>
              <a:rPr lang="ru-RU" dirty="0" smtClean="0"/>
              <a:t> 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In England New Year is not as widely celebrated as Christmas . The British usually go to new year`s dance in a hotel or dance hall . On January 1 Americans visit friends and relatives . Many Americans watch the Tournament of Roses parade in Pasadena , California on TV . In California January is a warm sunny month with a lots of flowers . However , the Russians have the longest New Year holidays in the world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they last 5 days and then comes another official holiday – Russian Christmas 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asked students of our form (6a).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Here are the questions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1467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-142908" y="1571612"/>
          <a:ext cx="800102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563</TotalTime>
  <Words>461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Holidays and congratulations </vt:lpstr>
      <vt:lpstr>Plan </vt:lpstr>
      <vt:lpstr>Why I take this subject</vt:lpstr>
      <vt:lpstr>Congratulations </vt:lpstr>
      <vt:lpstr>Congratulations </vt:lpstr>
      <vt:lpstr>Congratulations</vt:lpstr>
      <vt:lpstr>My last letter </vt:lpstr>
      <vt:lpstr>            « New Year »</vt:lpstr>
      <vt:lpstr>We asked students of our form (6a).  Here are the questions:</vt:lpstr>
      <vt:lpstr>Слайд 10</vt:lpstr>
      <vt:lpstr>Слайд 11</vt:lpstr>
      <vt:lpstr>useful words and phrases </vt:lpstr>
      <vt:lpstr>Useful words and phrases </vt:lpstr>
      <vt:lpstr>WE wish you good pen friends!       Send congratulations to your friends!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Holidays and congratulations</dc:title>
  <dc:creator>yurican</dc:creator>
  <cp:lastModifiedBy>Владелец</cp:lastModifiedBy>
  <cp:revision>45</cp:revision>
  <dcterms:created xsi:type="dcterms:W3CDTF">2018-04-08T12:04:09Z</dcterms:created>
  <dcterms:modified xsi:type="dcterms:W3CDTF">2018-05-05T06:35:39Z</dcterms:modified>
</cp:coreProperties>
</file>