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62" r:id="rId1"/>
  </p:sldMasterIdLst>
  <p:sldIdLst>
    <p:sldId id="256" r:id="rId2"/>
    <p:sldId id="260" r:id="rId3"/>
    <p:sldId id="257" r:id="rId4"/>
    <p:sldId id="259" r:id="rId5"/>
    <p:sldId id="258" r:id="rId6"/>
    <p:sldId id="263" r:id="rId7"/>
    <p:sldId id="264" r:id="rId8"/>
    <p:sldId id="268" r:id="rId9"/>
    <p:sldId id="265" r:id="rId10"/>
    <p:sldId id="266" r:id="rId11"/>
    <p:sldId id="269" r:id="rId12"/>
    <p:sldId id="261" r:id="rId13"/>
    <p:sldId id="267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566" autoAdjust="0"/>
    <p:restoredTop sz="93300" autoAdjust="0"/>
  </p:normalViewPr>
  <p:slideViewPr>
    <p:cSldViewPr>
      <p:cViewPr>
        <p:scale>
          <a:sx n="84" d="100"/>
          <a:sy n="84" d="100"/>
        </p:scale>
        <p:origin x="-942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884A2-8FE7-4812-B48E-47788E65ED66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0275-C322-4086-AE55-4ECF1D522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1566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884A2-8FE7-4812-B48E-47788E65ED66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0275-C322-4086-AE55-4ECF1D522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4297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884A2-8FE7-4812-B48E-47788E65ED66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0275-C322-4086-AE55-4ECF1D522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7745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884A2-8FE7-4812-B48E-47788E65ED66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0275-C322-4086-AE55-4ECF1D522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9182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884A2-8FE7-4812-B48E-47788E65ED66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0275-C322-4086-AE55-4ECF1D522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2323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884A2-8FE7-4812-B48E-47788E65ED66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0275-C322-4086-AE55-4ECF1D522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8356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884A2-8FE7-4812-B48E-47788E65ED66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0275-C322-4086-AE55-4ECF1D522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8879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884A2-8FE7-4812-B48E-47788E65ED66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0275-C322-4086-AE55-4ECF1D522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8483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884A2-8FE7-4812-B48E-47788E65ED66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0275-C322-4086-AE55-4ECF1D522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182783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884A2-8FE7-4812-B48E-47788E65ED66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0275-C322-4086-AE55-4ECF1D522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4747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884A2-8FE7-4812-B48E-47788E65ED66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0275-C322-4086-AE55-4ECF1D522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4868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884A2-8FE7-4812-B48E-47788E65ED66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0275-C322-4086-AE55-4ECF1D522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0077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884A2-8FE7-4812-B48E-47788E65ED66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0275-C322-4086-AE55-4ECF1D522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842544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D2E884A2-8FE7-4812-B48E-47788E65ED66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74F10275-C322-4086-AE55-4ECF1D522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5832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2E884A2-8FE7-4812-B48E-47788E65ED66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74F10275-C322-4086-AE55-4ECF1D522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45394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763" r:id="rId1"/>
    <p:sldLayoutId id="2147484764" r:id="rId2"/>
    <p:sldLayoutId id="2147484765" r:id="rId3"/>
    <p:sldLayoutId id="2147484766" r:id="rId4"/>
    <p:sldLayoutId id="2147484767" r:id="rId5"/>
    <p:sldLayoutId id="2147484768" r:id="rId6"/>
    <p:sldLayoutId id="2147484769" r:id="rId7"/>
    <p:sldLayoutId id="2147484770" r:id="rId8"/>
    <p:sldLayoutId id="2147484771" r:id="rId9"/>
    <p:sldLayoutId id="2147484772" r:id="rId10"/>
    <p:sldLayoutId id="2147484773" r:id="rId11"/>
    <p:sldLayoutId id="2147484774" r:id="rId12"/>
    <p:sldLayoutId id="2147484775" r:id="rId13"/>
    <p:sldLayoutId id="2147484776" r:id="rId14"/>
  </p:sldLayoutIdLst>
  <p:transition spd="med">
    <p:wheel/>
  </p:transition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556792"/>
            <a:ext cx="7406640" cy="28097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itchFamily="18" charset="0"/>
              </a:rPr>
              <a:t>«</a:t>
            </a:r>
            <a:r>
              <a:rPr lang="ru-RU" sz="3600" dirty="0"/>
              <a:t>Удивительные магнитные свойства </a:t>
            </a:r>
            <a:r>
              <a:rPr lang="ru-RU" sz="3600" dirty="0" err="1"/>
              <a:t>HandGum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itchFamily="18" charset="0"/>
              </a:rPr>
              <a:t>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986614"/>
            <a:ext cx="7406640" cy="1738529"/>
          </a:xfrm>
        </p:spPr>
        <p:txBody>
          <a:bodyPr>
            <a:normAutofit fontScale="92500" lnSpcReduction="20000"/>
          </a:bodyPr>
          <a:lstStyle/>
          <a:p>
            <a:pPr algn="r"/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80000"/>
              </a:lnSpc>
            </a:pPr>
            <a:r>
              <a:rPr lang="ru-RU" altLang="ru-RU" sz="2000" dirty="0"/>
              <a:t>Работу </a:t>
            </a:r>
            <a:r>
              <a:rPr lang="ru-RU" altLang="ru-RU" sz="2000" dirty="0" smtClean="0"/>
              <a:t>выполнили </a:t>
            </a:r>
            <a:r>
              <a:rPr lang="ru-RU" altLang="ru-RU" sz="2000" dirty="0"/>
              <a:t>уч.11  </a:t>
            </a:r>
            <a:r>
              <a:rPr lang="ru-RU" altLang="ru-RU" sz="2000" dirty="0" err="1" smtClean="0"/>
              <a:t>кл</a:t>
            </a:r>
            <a:r>
              <a:rPr lang="ru-RU" altLang="ru-RU" sz="2000" dirty="0" smtClean="0"/>
              <a:t>.</a:t>
            </a:r>
          </a:p>
          <a:p>
            <a:pPr algn="r">
              <a:lnSpc>
                <a:spcPct val="80000"/>
              </a:lnSpc>
            </a:pPr>
            <a:r>
              <a:rPr lang="ru-RU" altLang="ru-RU" sz="2000" dirty="0" smtClean="0"/>
              <a:t>Виноградова Лидия и </a:t>
            </a:r>
            <a:r>
              <a:rPr lang="ru-RU" altLang="ru-RU" sz="2000" dirty="0" err="1" smtClean="0"/>
              <a:t>Чепурина</a:t>
            </a:r>
            <a:r>
              <a:rPr lang="ru-RU" altLang="ru-RU" sz="2000" smtClean="0"/>
              <a:t> Валерия</a:t>
            </a:r>
            <a:endParaRPr lang="ru-RU" altLang="ru-RU" sz="2000" dirty="0"/>
          </a:p>
          <a:p>
            <a:pPr algn="r">
              <a:lnSpc>
                <a:spcPct val="80000"/>
              </a:lnSpc>
            </a:pPr>
            <a:r>
              <a:rPr lang="ru-RU" altLang="ru-RU" sz="2000" dirty="0" smtClean="0"/>
              <a:t>Руководитель: </a:t>
            </a:r>
            <a:r>
              <a:rPr lang="ru-RU" altLang="ru-RU" sz="2000" dirty="0" err="1" smtClean="0"/>
              <a:t>Главатских</a:t>
            </a:r>
            <a:r>
              <a:rPr lang="ru-RU" altLang="ru-RU" sz="2000" dirty="0" smtClean="0"/>
              <a:t> </a:t>
            </a:r>
            <a:r>
              <a:rPr lang="ru-RU" altLang="ru-RU" sz="2000" dirty="0"/>
              <a:t>Г.Л.</a:t>
            </a:r>
          </a:p>
          <a:p>
            <a:pPr algn="r"/>
            <a:endParaRPr lang="en-US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899592" y="476672"/>
            <a:ext cx="7406640" cy="1181776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МБОУ Коммунарская СОШ №1</a:t>
            </a:r>
          </a:p>
        </p:txBody>
      </p:sp>
    </p:spTree>
  </p:cSld>
  <p:clrMapOvr>
    <a:masterClrMapping/>
  </p:clrMapOvr>
  <p:transition spd="slow" advClick="0" advTm="5000"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BC0848-A9DA-F046-A0EC-CC5034F7C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260648"/>
            <a:ext cx="7429499" cy="1478570"/>
          </a:xfrm>
        </p:spPr>
        <p:txBody>
          <a:bodyPr/>
          <a:lstStyle/>
          <a:p>
            <a:pPr algn="ctr"/>
            <a:r>
              <a:rPr lang="ru-RU" dirty="0" err="1" smtClean="0"/>
              <a:t>HandGum</a:t>
            </a:r>
            <a:r>
              <a:rPr lang="ru-RU" dirty="0" smtClean="0"/>
              <a:t> в </a:t>
            </a:r>
            <a:r>
              <a:rPr lang="ru-RU" dirty="0"/>
              <a:t>сильном магнитном </a:t>
            </a:r>
            <a:r>
              <a:rPr lang="ru-RU" dirty="0" smtClean="0"/>
              <a:t>поле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kIq_u0I3SGg">
            <a:extLst>
              <a:ext uri="{FF2B5EF4-FFF2-40B4-BE49-F238E27FC236}">
                <a16:creationId xmlns="" xmlns:a16="http://schemas.microsoft.com/office/drawing/2014/main" id="{F36757D3-BB3A-C24A-B9D0-E14E6B234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100" b="26910"/>
          <a:stretch>
            <a:fillRect/>
          </a:stretch>
        </p:blipFill>
        <p:spPr>
          <a:xfrm>
            <a:off x="2310085" y="2204864"/>
            <a:ext cx="4608512" cy="42037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8688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Исследование показало, что </a:t>
            </a:r>
            <a:r>
              <a:rPr lang="ru-RU" dirty="0" err="1"/>
              <a:t>хендгам</a:t>
            </a:r>
            <a:r>
              <a:rPr lang="ru-RU" dirty="0"/>
              <a:t> под воздействием этого магнитного поля, </a:t>
            </a:r>
            <a:r>
              <a:rPr lang="ru-RU" dirty="0" err="1"/>
              <a:t>намагничевается</a:t>
            </a:r>
            <a:r>
              <a:rPr lang="ru-RU" dirty="0"/>
              <a:t>, но вынося его из этого поля, он перестает обладать магнитными свойствами. Таким образом, мы можем предположить, что наш объект является парамагнетиком, с достаточно большой магнитной проницаемостью, характерной для ферромагнетиков.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14449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059" y="260648"/>
            <a:ext cx="7429499" cy="1478570"/>
          </a:xfrm>
        </p:spPr>
        <p:txBody>
          <a:bodyPr/>
          <a:lstStyle/>
          <a:p>
            <a:pPr algn="ctr"/>
            <a:r>
              <a:rPr lang="ru-RU" altLang="ru-RU" dirty="0" smtClean="0"/>
              <a:t>Необычное </a:t>
            </a:r>
            <a:r>
              <a:rPr lang="ru-RU" altLang="ru-RU" dirty="0"/>
              <a:t>свойство </a:t>
            </a:r>
            <a:r>
              <a:rPr lang="ru-RU" altLang="ru-RU" dirty="0" err="1"/>
              <a:t>хендгама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83483" y="2276872"/>
            <a:ext cx="3544501" cy="3710797"/>
          </a:xfrm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70000" lnSpcReduction="20000"/>
          </a:bodyPr>
          <a:lstStyle/>
          <a:p>
            <a:pPr marL="0" indent="0" fontAlgn="t">
              <a:buNone/>
            </a:pPr>
            <a:r>
              <a:rPr lang="ru-RU" sz="2400" dirty="0" smtClean="0"/>
              <a:t>Если </a:t>
            </a:r>
            <a:r>
              <a:rPr lang="ru-RU" sz="2400" dirty="0"/>
              <a:t>поместить магнит рядом с магнитным </a:t>
            </a:r>
            <a:r>
              <a:rPr lang="ru-RU" sz="2400" dirty="0" err="1"/>
              <a:t>хендгамом</a:t>
            </a:r>
            <a:r>
              <a:rPr lang="ru-RU" sz="2400" dirty="0"/>
              <a:t>, то можно увидеть потрясающее зрелище: </a:t>
            </a:r>
            <a:r>
              <a:rPr lang="ru-RU" sz="2400" dirty="0" err="1"/>
              <a:t>хендгам</a:t>
            </a:r>
            <a:r>
              <a:rPr lang="ru-RU" sz="2400" dirty="0"/>
              <a:t> медленно поглощает магнит. </a:t>
            </a:r>
          </a:p>
          <a:p>
            <a:pPr marL="0" indent="0" fontAlgn="t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/>
              <a:t>Он </a:t>
            </a:r>
            <a:r>
              <a:rPr lang="ru-RU" sz="2400" dirty="0"/>
              <a:t>содержит частицы, которые могут притягивать магнит, а так же данные частицы могут заряжаться от магнита и притягивать мелкие металлические предметы</a:t>
            </a:r>
            <a:r>
              <a:rPr lang="ru-RU" sz="2400" dirty="0" smtClean="0"/>
              <a:t>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 descr="oKO1EyDMM9Q">
            <a:extLst>
              <a:ext uri="{FF2B5EF4-FFF2-40B4-BE49-F238E27FC236}">
                <a16:creationId xmlns="" xmlns:a16="http://schemas.microsoft.com/office/drawing/2014/main" id="{82FF7120-35FB-D74E-9DD8-A69D00FA0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91369" y="2617795"/>
            <a:ext cx="4038600" cy="30289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mb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4F7840-D4EB-854B-8E26-B4AC27EBD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dirty="0"/>
              <a:t>Список литературы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4B9F946-49AA-2A46-B65B-98F18775E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997" y="2492896"/>
            <a:ext cx="7524003" cy="3636510"/>
          </a:xfrm>
        </p:spPr>
        <p:txBody>
          <a:bodyPr/>
          <a:lstStyle/>
          <a:p>
            <a:pPr>
              <a:defRPr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cosmos-tut.livejournal.com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/64219.html</a:t>
            </a:r>
          </a:p>
          <a:p>
            <a:pPr>
              <a:defRPr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po-nomeram.com.ua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/a226096-hendgam-chudo-zhvachka.html</a:t>
            </a:r>
          </a:p>
          <a:p>
            <a:pPr>
              <a:defRPr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3.http://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genius.pstu.ru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file.php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/1/pupils_works_2014/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Akhtjamov_Maksim.pdf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dic.academic.ru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dic.nsf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ruwiki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/442009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80055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50" y="152636"/>
            <a:ext cx="7429499" cy="936104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ru-RU" altLang="ru-RU" sz="4000" b="1" dirty="0" smtClean="0"/>
              <a:t>Спасибо </a:t>
            </a:r>
            <a:r>
              <a:rPr lang="ru-RU" altLang="ru-RU" sz="4000" b="1" dirty="0"/>
              <a:t>за </a:t>
            </a:r>
            <a:r>
              <a:rPr lang="ru-RU" altLang="ru-RU" sz="4000" b="1" dirty="0" smtClean="0"/>
              <a:t>внимание</a:t>
            </a:r>
            <a:r>
              <a:rPr lang="ru-RU" altLang="ru-RU" sz="4000" b="1" dirty="0"/>
              <a:t>!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B4189D7-139D-F740-843A-C808469A2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2348880"/>
            <a:ext cx="5796136" cy="38667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CCDEE61-1887-CC47-BD22-134F37277A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196"/>
          <a:stretch/>
        </p:blipFill>
        <p:spPr>
          <a:xfrm>
            <a:off x="19962" y="1196752"/>
            <a:ext cx="9144000" cy="5661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201E1E5-05CF-F143-94ED-D90600B656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196"/>
          <a:stretch/>
        </p:blipFill>
        <p:spPr>
          <a:xfrm>
            <a:off x="0" y="1196752"/>
            <a:ext cx="9144000" cy="5661248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058" y="260648"/>
            <a:ext cx="7429499" cy="1478570"/>
          </a:xfrm>
        </p:spPr>
        <p:txBody>
          <a:bodyPr/>
          <a:lstStyle/>
          <a:p>
            <a:pPr algn="ctr"/>
            <a:r>
              <a:rPr lang="ru-RU" altLang="ru-RU" dirty="0" smtClean="0"/>
              <a:t>Исследуемый </a:t>
            </a:r>
            <a:r>
              <a:rPr lang="ru-RU" altLang="ru-RU" dirty="0"/>
              <a:t>объект: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1ECECB5C-5E1D-4A47-B36F-2D36CC945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94286416"/>
              </p:ext>
            </p:extLst>
          </p:nvPr>
        </p:nvGraphicFramePr>
        <p:xfrm>
          <a:off x="856058" y="2579256"/>
          <a:ext cx="7429498" cy="458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29498">
                  <a:extLst>
                    <a:ext uri="{9D8B030D-6E8A-4147-A177-3AD203B41FA5}">
                      <a16:colId xmlns="" xmlns:a16="http://schemas.microsoft.com/office/drawing/2014/main" val="2364689687"/>
                    </a:ext>
                  </a:extLst>
                </a:gridCol>
              </a:tblGrid>
              <a:tr h="458600"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2400" dirty="0" err="1" smtClean="0"/>
                        <a:t>Хендгам</a:t>
                      </a:r>
                      <a:r>
                        <a:rPr lang="ru-RU" altLang="ru-RU" sz="2400" dirty="0" smtClean="0"/>
                        <a:t> или жвачка для рук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6575225"/>
                  </a:ext>
                </a:extLst>
              </a:tr>
            </a:tbl>
          </a:graphicData>
        </a:graphic>
      </p:graphicFrame>
      <p:pic>
        <p:nvPicPr>
          <p:cNvPr id="6" name="Picture 10" descr="жвачка">
            <a:extLst>
              <a:ext uri="{FF2B5EF4-FFF2-40B4-BE49-F238E27FC236}">
                <a16:creationId xmlns="" xmlns:a16="http://schemas.microsoft.com/office/drawing/2014/main" id="{0E20366C-B024-D942-920B-DBE2FF987FB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3008" y="3356992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12" descr="21">
            <a:extLst>
              <a:ext uri="{FF2B5EF4-FFF2-40B4-BE49-F238E27FC236}">
                <a16:creationId xmlns="" xmlns:a16="http://schemas.microsoft.com/office/drawing/2014/main" id="{24DC5748-A8E3-4840-9C04-5BCBF71FC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44008" y="3356992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 advClick="0" advTm="5000">
    <p:split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19" y="260648"/>
            <a:ext cx="7429499" cy="1478570"/>
          </a:xfrm>
        </p:spPr>
        <p:txBody>
          <a:bodyPr/>
          <a:lstStyle/>
          <a:p>
            <a:pPr algn="ctr"/>
            <a:r>
              <a:rPr lang="ru-RU" altLang="ru-RU" dirty="0"/>
              <a:t>Цель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4719" y="2492896"/>
            <a:ext cx="7524003" cy="1781725"/>
          </a:xfrm>
        </p:spPr>
        <p:txBody>
          <a:bodyPr/>
          <a:lstStyle/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800" dirty="0" smtClean="0"/>
              <a:t>Исследование магнитных свойств </a:t>
            </a:r>
            <a:r>
              <a:rPr lang="ru-RU" altLang="ru-RU" sz="2800" dirty="0"/>
              <a:t>у </a:t>
            </a:r>
            <a:r>
              <a:rPr lang="ru-RU" altLang="ru-RU" sz="2800" dirty="0" err="1"/>
              <a:t>хендгама</a:t>
            </a:r>
            <a:endParaRPr lang="ru-RU" altLang="ru-RU" sz="2800" dirty="0"/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059" y="260648"/>
            <a:ext cx="7429499" cy="1478570"/>
          </a:xfrm>
        </p:spPr>
        <p:txBody>
          <a:bodyPr/>
          <a:lstStyle/>
          <a:p>
            <a:pPr algn="ctr"/>
            <a:r>
              <a:rPr lang="ru-RU" dirty="0" smtClean="0"/>
              <a:t>Задачи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altLang="ru-RU" sz="2800" dirty="0" smtClean="0"/>
              <a:t>Изучить </a:t>
            </a:r>
            <a:r>
              <a:rPr lang="ru-RU" altLang="ru-RU" sz="2800" dirty="0"/>
              <a:t>литературу связанную с </a:t>
            </a:r>
            <a:r>
              <a:rPr lang="ru-RU" altLang="ru-RU" sz="2800" dirty="0" err="1" smtClean="0"/>
              <a:t>хендгамом</a:t>
            </a:r>
            <a:r>
              <a:rPr lang="ru-RU" altLang="ru-RU" sz="2800" dirty="0" smtClean="0"/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altLang="ru-RU" sz="2800" dirty="0" smtClean="0"/>
              <a:t>Подробнее </a:t>
            </a:r>
            <a:r>
              <a:rPr lang="ru-RU" altLang="ru-RU" sz="2800" dirty="0"/>
              <a:t>изучить свойства </a:t>
            </a:r>
            <a:r>
              <a:rPr lang="ru-RU" altLang="ru-RU" sz="2800" dirty="0" smtClean="0"/>
              <a:t>жвачки.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altLang="ru-RU" sz="2800" dirty="0" smtClean="0"/>
              <a:t>Изучить </a:t>
            </a:r>
            <a:r>
              <a:rPr lang="ru-RU" altLang="ru-RU" sz="2800" dirty="0"/>
              <a:t>состав этого </a:t>
            </a:r>
            <a:r>
              <a:rPr lang="ru-RU" altLang="ru-RU" sz="2800" dirty="0" smtClean="0"/>
              <a:t>вещества.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altLang="ru-RU" sz="2800" dirty="0" smtClean="0"/>
              <a:t>Узнать </a:t>
            </a:r>
            <a:r>
              <a:rPr lang="ru-RU" altLang="ru-RU" sz="2800" dirty="0"/>
              <a:t>в каких областях </a:t>
            </a:r>
            <a:r>
              <a:rPr lang="ru-RU" altLang="ru-RU" sz="2800" dirty="0" smtClean="0"/>
              <a:t>применяется.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altLang="ru-RU" sz="2800" dirty="0" smtClean="0"/>
              <a:t>Объяснить </a:t>
            </a:r>
            <a:r>
              <a:rPr lang="ru-RU" altLang="ru-RU" sz="2800" dirty="0"/>
              <a:t>магнитные </a:t>
            </a:r>
            <a:r>
              <a:rPr lang="ru-RU" altLang="ru-RU" sz="2800" dirty="0" smtClean="0"/>
              <a:t>свойства.</a:t>
            </a:r>
            <a:endParaRPr lang="ru-RU" altLang="ru-RU" sz="2800" dirty="0"/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060" y="260648"/>
            <a:ext cx="7429499" cy="1478570"/>
          </a:xfrm>
        </p:spPr>
        <p:txBody>
          <a:bodyPr/>
          <a:lstStyle/>
          <a:p>
            <a:pPr algn="ctr"/>
            <a:r>
              <a:rPr lang="ru-RU" altLang="ru-RU" dirty="0"/>
              <a:t>Что такое </a:t>
            </a:r>
            <a:r>
              <a:rPr lang="ru-RU" altLang="ru-RU" dirty="0" err="1"/>
              <a:t>Hand</a:t>
            </a:r>
            <a:r>
              <a:rPr lang="en-US" altLang="ru-RU" dirty="0"/>
              <a:t>G</a:t>
            </a:r>
            <a:r>
              <a:rPr lang="ru-RU" altLang="ru-RU" dirty="0" err="1"/>
              <a:t>um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9997" y="2222287"/>
            <a:ext cx="3834011" cy="3636510"/>
          </a:xfrm>
        </p:spPr>
        <p:txBody>
          <a:bodyPr>
            <a:normAutofit/>
          </a:bodyPr>
          <a:lstStyle/>
          <a:p>
            <a:r>
              <a:rPr lang="ru-RU" altLang="ru-RU" dirty="0" err="1" smtClean="0"/>
              <a:t>Handgum</a:t>
            </a:r>
            <a:r>
              <a:rPr lang="ru-RU" altLang="ru-RU" dirty="0"/>
              <a:t> — это редкий материал, который не похож на материалы, которые продают в детских магазинах, такие как «умный пластилин», «лизун» и шарики с мукой.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i?id=7018a41d811c60faf96e8a910af342ff-l&amp;n=13">
            <a:extLst>
              <a:ext uri="{FF2B5EF4-FFF2-40B4-BE49-F238E27FC236}">
                <a16:creationId xmlns="" xmlns:a16="http://schemas.microsoft.com/office/drawing/2014/main" id="{8EFFC006-FFFC-F745-BB04-D5C2DD845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80860"/>
            <a:ext cx="347662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BC0848-A9DA-F046-A0EC-CC5034F7C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664" y="260648"/>
            <a:ext cx="7429499" cy="1478570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/>
              <a:t/>
            </a:r>
            <a:br>
              <a:rPr lang="en-US" sz="4000" dirty="0"/>
            </a:br>
            <a:r>
              <a:rPr lang="ru-RU" altLang="ru-RU" dirty="0" smtClean="0"/>
              <a:t>Состав </a:t>
            </a:r>
            <a:r>
              <a:rPr lang="ru-RU" altLang="ru-RU" dirty="0" err="1"/>
              <a:t>хендгама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8019B974-4113-0B49-8AEF-D31291DA29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87871276"/>
              </p:ext>
            </p:extLst>
          </p:nvPr>
        </p:nvGraphicFramePr>
        <p:xfrm>
          <a:off x="971600" y="2348880"/>
          <a:ext cx="7454684" cy="41048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6404">
                  <a:extLst>
                    <a:ext uri="{9D8B030D-6E8A-4147-A177-3AD203B41FA5}">
                      <a16:colId xmlns="" xmlns:a16="http://schemas.microsoft.com/office/drawing/2014/main" val="3009484084"/>
                    </a:ext>
                  </a:extLst>
                </a:gridCol>
                <a:gridCol w="3113149">
                  <a:extLst>
                    <a:ext uri="{9D8B030D-6E8A-4147-A177-3AD203B41FA5}">
                      <a16:colId xmlns="" xmlns:a16="http://schemas.microsoft.com/office/drawing/2014/main" val="958501835"/>
                    </a:ext>
                  </a:extLst>
                </a:gridCol>
                <a:gridCol w="3425131">
                  <a:extLst>
                    <a:ext uri="{9D8B030D-6E8A-4147-A177-3AD203B41FA5}">
                      <a16:colId xmlns="" xmlns:a16="http://schemas.microsoft.com/office/drawing/2014/main" val="1752943585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Вещество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Описание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24017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dirty="0" err="1" smtClean="0"/>
                        <a:t>Диметил</a:t>
                      </a:r>
                      <a:r>
                        <a:rPr lang="ru-RU" altLang="ru-RU" dirty="0" smtClean="0"/>
                        <a:t>-силоксан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Химическое соединение</a:t>
                      </a:r>
                      <a:endParaRPr lang="en-US" sz="1800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88218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dirty="0" smtClean="0"/>
                        <a:t>Кремнезема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Кристаллический кварц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24569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Thixatrol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Производные касторового масла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0446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dirty="0" err="1" smtClean="0"/>
                        <a:t>Полидиметилсилоксан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Линейный полимер </a:t>
                      </a:r>
                      <a:r>
                        <a:rPr lang="ru-RU" dirty="0" err="1" smtClean="0"/>
                        <a:t>диметилсилоксан</a:t>
                      </a:r>
                      <a:endParaRPr lang="ru-RU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76369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dirty="0" err="1" smtClean="0"/>
                        <a:t>Декаметил</a:t>
                      </a:r>
                      <a:r>
                        <a:rPr lang="ru-RU" altLang="ru-RU" dirty="0" smtClean="0"/>
                        <a:t> </a:t>
                      </a:r>
                      <a:r>
                        <a:rPr lang="ru-RU" altLang="ru-RU" dirty="0" err="1" smtClean="0"/>
                        <a:t>циклопетнасиолксана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Кремнийорганическое соединение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59542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dirty="0" smtClean="0"/>
                        <a:t>Глицерин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Простейший представитель трехатомных спиртов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51645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dirty="0" smtClean="0"/>
                        <a:t>Диоксида титан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Краситель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834042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30155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BC0848-A9DA-F046-A0EC-CC5034F7C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129" y="260648"/>
            <a:ext cx="7429499" cy="1478570"/>
          </a:xfrm>
        </p:spPr>
        <p:txBody>
          <a:bodyPr/>
          <a:lstStyle/>
          <a:p>
            <a:pPr algn="ctr"/>
            <a:r>
              <a:rPr lang="ru-RU" altLang="ru-RU" dirty="0"/>
              <a:t>Свойства </a:t>
            </a:r>
            <a:r>
              <a:rPr lang="ru-RU" altLang="ru-RU" dirty="0" err="1" smtClean="0"/>
              <a:t>хендгама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5CDA7CE1-F56A-884A-8446-87A0075A7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 smtClean="0"/>
              <a:t> </a:t>
            </a:r>
            <a:r>
              <a:rPr lang="ru-RU" altLang="ru-RU" dirty="0"/>
              <a:t>Вещество </a:t>
            </a:r>
            <a:r>
              <a:rPr lang="ru-RU" altLang="ru-RU" dirty="0" smtClean="0"/>
              <a:t>нетоксично.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 smtClean="0"/>
              <a:t>Не </a:t>
            </a:r>
            <a:r>
              <a:rPr lang="ru-RU" altLang="ru-RU" dirty="0"/>
              <a:t>имеет ни </a:t>
            </a:r>
            <a:r>
              <a:rPr lang="ru-RU" altLang="ru-RU" dirty="0" smtClean="0"/>
              <a:t>запаха.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 smtClean="0"/>
              <a:t>Не </a:t>
            </a:r>
            <a:r>
              <a:rPr lang="ru-RU" altLang="ru-RU" dirty="0"/>
              <a:t>прилипает к рукам, не делает их жирными и не оставляет на руках неприятного ощущения. Так как </a:t>
            </a:r>
            <a:r>
              <a:rPr lang="ru-RU" altLang="ru-RU" dirty="0" err="1"/>
              <a:t>хендгам</a:t>
            </a:r>
            <a:r>
              <a:rPr lang="ru-RU" altLang="ru-RU" dirty="0"/>
              <a:t> — это вещество на основе </a:t>
            </a:r>
            <a:r>
              <a:rPr lang="ru-RU" altLang="ru-RU" dirty="0" smtClean="0"/>
              <a:t>силикона.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 smtClean="0"/>
              <a:t>Горит.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 smtClean="0"/>
              <a:t>В </a:t>
            </a:r>
            <a:r>
              <a:rPr lang="ru-RU" altLang="ru-RU" dirty="0"/>
              <a:t>зависимости от различных добавок, </a:t>
            </a:r>
            <a:r>
              <a:rPr lang="ru-RU" altLang="ru-RU" dirty="0" err="1"/>
              <a:t>хэндгам</a:t>
            </a:r>
            <a:r>
              <a:rPr lang="ru-RU" altLang="ru-RU" dirty="0"/>
              <a:t> может быть разных цветов, в том числе светящиеся в темноте и меняющие </a:t>
            </a:r>
            <a:r>
              <a:rPr lang="ru-RU" altLang="ru-RU" dirty="0" smtClean="0"/>
              <a:t>цвет. 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4069027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997" y="188640"/>
            <a:ext cx="7524003" cy="1728192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Микроскопическое </a:t>
            </a:r>
            <a:r>
              <a:rPr lang="ru-RU" dirty="0"/>
              <a:t>исследование </a:t>
            </a:r>
            <a:r>
              <a:rPr lang="ru-RU" dirty="0" smtClean="0"/>
              <a:t>поверхности </a:t>
            </a:r>
            <a:r>
              <a:rPr lang="en-US" dirty="0" err="1" smtClean="0"/>
              <a:t>HandGam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мяч-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628" y="2857496"/>
            <a:ext cx="3333772" cy="2500330"/>
          </a:xfrm>
        </p:spPr>
      </p:pic>
      <p:pic>
        <p:nvPicPr>
          <p:cNvPr id="5" name="Рисунок 4" descr="мяч-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2857496"/>
            <a:ext cx="3357586" cy="2518190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715008" y="5572140"/>
            <a:ext cx="17859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Рисунок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428728" y="5572140"/>
            <a:ext cx="20717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Рисунок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BC0848-A9DA-F046-A0EC-CC5034F7C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260648"/>
            <a:ext cx="7429499" cy="147857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 исследование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75C22C8-543C-EB49-9EFD-61FC373C463D}"/>
              </a:ext>
            </a:extLst>
          </p:cNvPr>
          <p:cNvSpPr/>
          <p:nvPr/>
        </p:nvSpPr>
        <p:spPr>
          <a:xfrm>
            <a:off x="899590" y="2420888"/>
            <a:ext cx="71287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/>
              <a:t>Мы </a:t>
            </a:r>
            <a:r>
              <a:rPr lang="ru-RU" sz="2400" dirty="0"/>
              <a:t>проверяли </a:t>
            </a:r>
            <a:r>
              <a:rPr lang="ru-RU" sz="2400" dirty="0" err="1"/>
              <a:t>хендгам</a:t>
            </a:r>
            <a:r>
              <a:rPr lang="ru-RU" sz="2400" dirty="0"/>
              <a:t> на магнитные свойства. Мы поместили жвачку в область сильного магнитного поля, тем самым пытаясь его намагнитить</a:t>
            </a:r>
            <a:r>
              <a:rPr lang="ru-RU" sz="2400" dirty="0" smtClean="0"/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54028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Quotable" id="{39EC5628-30ED-4578-ACD8-9820EDB8E15A}" vid="{7AF46513-5B0D-4B03-9323-32F3F0BFC9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{61338E45-E151-844B-ACB4-5A0D289C73DE}tf10001121</Template>
  <TotalTime>347</TotalTime>
  <Words>301</Words>
  <Application>Microsoft Office PowerPoint</Application>
  <PresentationFormat>Экран (4:3)</PresentationFormat>
  <Paragraphs>70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Quotable</vt:lpstr>
      <vt:lpstr>«Удивительные магнитные свойства HandGum»  </vt:lpstr>
      <vt:lpstr>Исследуемый объект:</vt:lpstr>
      <vt:lpstr>Цель работы</vt:lpstr>
      <vt:lpstr>Задачи проекта</vt:lpstr>
      <vt:lpstr>Что такое HandGum</vt:lpstr>
      <vt:lpstr> Состав хендгама</vt:lpstr>
      <vt:lpstr>Свойства хендгама</vt:lpstr>
      <vt:lpstr>  Микроскопическое исследование поверхности HandGam</vt:lpstr>
      <vt:lpstr>Само исследование  </vt:lpstr>
      <vt:lpstr>HandGum в сильном магнитном поле</vt:lpstr>
      <vt:lpstr>Результат исследования</vt:lpstr>
      <vt:lpstr>Необычное свойство хендгама</vt:lpstr>
      <vt:lpstr>Список литературы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«Флуоресцентные обои (вредны они для здоровья человека или нет)»</dc:title>
  <dc:creator>Таточка</dc:creator>
  <cp:lastModifiedBy>Пользователь</cp:lastModifiedBy>
  <cp:revision>43</cp:revision>
  <dcterms:created xsi:type="dcterms:W3CDTF">2017-03-22T19:12:58Z</dcterms:created>
  <dcterms:modified xsi:type="dcterms:W3CDTF">2019-03-13T06:40:59Z</dcterms:modified>
</cp:coreProperties>
</file>