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65" r:id="rId5"/>
    <p:sldId id="260" r:id="rId6"/>
    <p:sldId id="264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1AA0-BA8C-402E-B8E3-C6D7EB63918E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647C754-0849-45F0-AD6E-C96B66D36B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1AA0-BA8C-402E-B8E3-C6D7EB63918E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C754-0849-45F0-AD6E-C96B66D36B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647C754-0849-45F0-AD6E-C96B66D36B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1AA0-BA8C-402E-B8E3-C6D7EB63918E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1AA0-BA8C-402E-B8E3-C6D7EB63918E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647C754-0849-45F0-AD6E-C96B66D36B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1AA0-BA8C-402E-B8E3-C6D7EB63918E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647C754-0849-45F0-AD6E-C96B66D36B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6771AA0-BA8C-402E-B8E3-C6D7EB63918E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C754-0849-45F0-AD6E-C96B66D36B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1AA0-BA8C-402E-B8E3-C6D7EB63918E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647C754-0849-45F0-AD6E-C96B66D36B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1AA0-BA8C-402E-B8E3-C6D7EB63918E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647C754-0849-45F0-AD6E-C96B66D36B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1AA0-BA8C-402E-B8E3-C6D7EB63918E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47C754-0849-45F0-AD6E-C96B66D36B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647C754-0849-45F0-AD6E-C96B66D36B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1AA0-BA8C-402E-B8E3-C6D7EB63918E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647C754-0849-45F0-AD6E-C96B66D36B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6771AA0-BA8C-402E-B8E3-C6D7EB63918E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6771AA0-BA8C-402E-B8E3-C6D7EB63918E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647C754-0849-45F0-AD6E-C96B66D36B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kommunar-school-1.narod.ru/teachers/glavatskih/project1.mp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4876" y="5286388"/>
            <a:ext cx="4214842" cy="1000132"/>
          </a:xfrm>
        </p:spPr>
        <p:txBody>
          <a:bodyPr/>
          <a:lstStyle/>
          <a:p>
            <a:pPr algn="l"/>
            <a:r>
              <a:rPr lang="en-GB" dirty="0" err="1" smtClean="0"/>
              <a:t>Kommunar</a:t>
            </a:r>
            <a:endParaRPr lang="ru-RU" dirty="0" smtClean="0"/>
          </a:p>
          <a:p>
            <a:pPr algn="l"/>
            <a:r>
              <a:rPr lang="en-GB" dirty="0" smtClean="0"/>
              <a:t>School</a:t>
            </a:r>
            <a:r>
              <a:rPr lang="ru-RU" dirty="0" smtClean="0"/>
              <a:t> №1 </a:t>
            </a:r>
            <a:r>
              <a:rPr lang="en-GB" dirty="0" smtClean="0"/>
              <a:t>Form 10</a:t>
            </a:r>
          </a:p>
          <a:p>
            <a:pPr algn="l"/>
            <a:endParaRPr lang="ru-RU" dirty="0" smtClean="0"/>
          </a:p>
          <a:p>
            <a:pPr algn="l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 Technologies in the life of modern students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285984" y="6357958"/>
            <a:ext cx="4214842" cy="357190"/>
          </a:xfrm>
        </p:spPr>
        <p:txBody>
          <a:bodyPr/>
          <a:lstStyle/>
          <a:p>
            <a:r>
              <a:rPr lang="en-GB" dirty="0" smtClean="0"/>
              <a:t>Form 10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Working group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4" name="Рисунок 3" descr="IMG_23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2500306"/>
            <a:ext cx="5214974" cy="38397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857232"/>
            <a:ext cx="2786082" cy="857256"/>
          </a:xfrm>
        </p:spPr>
        <p:txBody>
          <a:bodyPr/>
          <a:lstStyle/>
          <a:p>
            <a:pPr algn="ctr"/>
            <a:r>
              <a:rPr lang="en-US" sz="4400" dirty="0" smtClean="0"/>
              <a:t>Plan</a:t>
            </a:r>
            <a:endParaRPr lang="ru-RU" sz="4400" dirty="0"/>
          </a:p>
        </p:txBody>
      </p:sp>
      <p:pic>
        <p:nvPicPr>
          <p:cNvPr id="5" name="Рисунок 4" descr="gadjet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4226" r="14226"/>
          <a:stretch>
            <a:fillRect/>
          </a:stretch>
        </p:blipFill>
        <p:spPr>
          <a:xfrm>
            <a:off x="3000364" y="928670"/>
            <a:ext cx="5929313" cy="50006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44" y="1643050"/>
            <a:ext cx="2714644" cy="4714908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marL="342900" indent="-342900"/>
            <a:r>
              <a:rPr lang="ru-RU" sz="2000" dirty="0" smtClean="0"/>
              <a:t>1 - </a:t>
            </a:r>
            <a:r>
              <a:rPr lang="en-US" sz="2000" dirty="0" smtClean="0"/>
              <a:t>Subject</a:t>
            </a:r>
            <a:endParaRPr lang="ru-RU" sz="2000" dirty="0" smtClean="0"/>
          </a:p>
          <a:p>
            <a:r>
              <a:rPr lang="ru-RU" sz="2000" dirty="0" smtClean="0"/>
              <a:t>2 </a:t>
            </a:r>
            <a:r>
              <a:rPr lang="en-GB" sz="2000" dirty="0" smtClean="0"/>
              <a:t>-</a:t>
            </a:r>
            <a:r>
              <a:rPr lang="ru-RU" sz="2000" dirty="0" smtClean="0"/>
              <a:t> </a:t>
            </a:r>
            <a:r>
              <a:rPr lang="en-GB" sz="2000" dirty="0" smtClean="0"/>
              <a:t>What is </a:t>
            </a:r>
            <a:r>
              <a:rPr lang="en-GB" sz="2000" dirty="0" err="1" smtClean="0"/>
              <a:t>ITechnologies</a:t>
            </a:r>
            <a:r>
              <a:rPr lang="en-GB" sz="2000" dirty="0" smtClean="0"/>
              <a:t>, their</a:t>
            </a:r>
            <a:r>
              <a:rPr lang="ru-RU" sz="2000" dirty="0" smtClean="0"/>
              <a:t> </a:t>
            </a:r>
            <a:r>
              <a:rPr lang="en-US" sz="2000" dirty="0" smtClean="0"/>
              <a:t>role</a:t>
            </a:r>
            <a:r>
              <a:rPr lang="ru-RU" sz="2000" dirty="0" smtClean="0"/>
              <a:t> </a:t>
            </a:r>
            <a:r>
              <a:rPr lang="en-US" sz="2000" dirty="0" smtClean="0"/>
              <a:t>in</a:t>
            </a:r>
            <a:r>
              <a:rPr lang="ru-RU" sz="2000" dirty="0" smtClean="0"/>
              <a:t> </a:t>
            </a:r>
            <a:r>
              <a:rPr lang="en-US" sz="2000" dirty="0" smtClean="0"/>
              <a:t>the modern world </a:t>
            </a:r>
          </a:p>
          <a:p>
            <a:r>
              <a:rPr lang="ru-RU" sz="2000" dirty="0" smtClean="0"/>
              <a:t>3 </a:t>
            </a:r>
            <a:r>
              <a:rPr lang="en-GB" sz="2000" dirty="0" smtClean="0"/>
              <a:t>- Problem to solve</a:t>
            </a:r>
            <a:endParaRPr lang="ru-RU" sz="2000" dirty="0" smtClean="0"/>
          </a:p>
          <a:p>
            <a:r>
              <a:rPr lang="ru-RU" sz="2000" dirty="0" smtClean="0"/>
              <a:t>4 </a:t>
            </a:r>
            <a:r>
              <a:rPr lang="en-GB" sz="2000" dirty="0" smtClean="0"/>
              <a:t>-</a:t>
            </a:r>
            <a:r>
              <a:rPr lang="ru-RU" sz="2000" dirty="0" smtClean="0"/>
              <a:t> </a:t>
            </a:r>
            <a:r>
              <a:rPr lang="en-US" sz="2000" dirty="0" smtClean="0"/>
              <a:t>Objectives</a:t>
            </a:r>
            <a:endParaRPr lang="ru-RU" sz="2000" dirty="0" smtClean="0"/>
          </a:p>
          <a:p>
            <a:r>
              <a:rPr lang="ru-RU" sz="2000" dirty="0" smtClean="0"/>
              <a:t>5 </a:t>
            </a:r>
            <a:r>
              <a:rPr lang="en-GB" sz="2000" dirty="0" smtClean="0"/>
              <a:t>-</a:t>
            </a:r>
            <a:r>
              <a:rPr lang="ru-RU" sz="2000" dirty="0" smtClean="0"/>
              <a:t> </a:t>
            </a:r>
            <a:r>
              <a:rPr lang="en-US" sz="2000" dirty="0" smtClean="0"/>
              <a:t>Method of solutions problem</a:t>
            </a:r>
            <a:endParaRPr lang="ru-RU" sz="2000" dirty="0" smtClean="0"/>
          </a:p>
          <a:p>
            <a:r>
              <a:rPr lang="ru-RU" sz="2000" dirty="0" smtClean="0"/>
              <a:t>6 </a:t>
            </a:r>
            <a:r>
              <a:rPr lang="en-GB" sz="2000" dirty="0" smtClean="0"/>
              <a:t>-</a:t>
            </a:r>
            <a:r>
              <a:rPr lang="ru-RU" sz="2000" dirty="0" smtClean="0"/>
              <a:t> </a:t>
            </a:r>
            <a:r>
              <a:rPr lang="en-US" sz="2000" dirty="0" smtClean="0"/>
              <a:t>Summarizing results</a:t>
            </a:r>
            <a:endParaRPr lang="ru-RU" sz="2000" dirty="0" smtClean="0"/>
          </a:p>
          <a:p>
            <a:r>
              <a:rPr lang="ru-RU" sz="2000" dirty="0" smtClean="0"/>
              <a:t>7 - </a:t>
            </a:r>
            <a:r>
              <a:rPr lang="en-GB" sz="2000" dirty="0" smtClean="0"/>
              <a:t>R</a:t>
            </a:r>
            <a:r>
              <a:rPr lang="en-US" sz="2000" dirty="0" err="1" smtClean="0"/>
              <a:t>esult</a:t>
            </a:r>
            <a:endParaRPr lang="ru-RU" sz="2000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3776464"/>
          </a:xfrm>
        </p:spPr>
        <p:txBody>
          <a:bodyPr>
            <a:normAutofit/>
          </a:bodyPr>
          <a:lstStyle/>
          <a:p>
            <a:r>
              <a:rPr lang="en-GB" sz="9600" dirty="0" smtClean="0">
                <a:hlinkClick r:id="rId2"/>
              </a:rPr>
              <a:t>What is </a:t>
            </a:r>
            <a:r>
              <a:rPr lang="en-GB" sz="9600" dirty="0" err="1" smtClean="0">
                <a:hlinkClick r:id="rId2"/>
              </a:rPr>
              <a:t>ITechnologies</a:t>
            </a:r>
            <a:r>
              <a:rPr lang="en-GB" sz="9600" dirty="0" smtClean="0">
                <a:hlinkClick r:id="rId2"/>
              </a:rPr>
              <a:t>?</a:t>
            </a:r>
            <a:endParaRPr lang="ru-RU" sz="96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301752" y="4293096"/>
            <a:ext cx="8503920" cy="180595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85720" y="2571744"/>
            <a:ext cx="4286280" cy="3786214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GB" dirty="0" smtClean="0"/>
              <a:t>Too much information, no time to think.</a:t>
            </a:r>
          </a:p>
          <a:p>
            <a:pPr algn="l">
              <a:buFont typeface="Arial" pitchFamily="34" charset="0"/>
              <a:buChar char="•"/>
            </a:pPr>
            <a:r>
              <a:rPr lang="en-GB" dirty="0" smtClean="0"/>
              <a:t>Technology helps you to keep up-to-date.</a:t>
            </a:r>
          </a:p>
          <a:p>
            <a:pPr algn="l">
              <a:buFont typeface="Arial" pitchFamily="34" charset="0"/>
              <a:buChar char="•"/>
            </a:pPr>
            <a:r>
              <a:rPr lang="en-GB" dirty="0" smtClean="0"/>
              <a:t>Talking with technology is impersonal.</a:t>
            </a:r>
          </a:p>
          <a:p>
            <a:pPr algn="l">
              <a:buFont typeface="Arial" pitchFamily="34" charset="0"/>
              <a:buChar char="•"/>
            </a:pPr>
            <a:r>
              <a:rPr lang="en-GB" dirty="0" smtClean="0"/>
              <a:t>You can always keep in touch with your friends.</a:t>
            </a:r>
          </a:p>
          <a:p>
            <a:pPr algn="l">
              <a:buFont typeface="Arial" pitchFamily="34" charset="0"/>
              <a:buChar char="•"/>
            </a:pPr>
            <a:r>
              <a:rPr lang="en-GB" dirty="0" smtClean="0"/>
              <a:t>Technology lets you use language in new ways.</a:t>
            </a:r>
          </a:p>
          <a:p>
            <a:pPr algn="l">
              <a:buFont typeface="Arial" pitchFamily="34" charset="0"/>
              <a:buChar char="•"/>
            </a:pPr>
            <a:r>
              <a:rPr lang="en-GB" dirty="0" smtClean="0"/>
              <a:t>Emoticons and texting are killing language.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428604"/>
            <a:ext cx="7772400" cy="1524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more people use technology, the less they communicate </a:t>
            </a:r>
            <a:endParaRPr lang="ru-RU" dirty="0"/>
          </a:p>
        </p:txBody>
      </p:sp>
      <p:pic>
        <p:nvPicPr>
          <p:cNvPr id="4" name="Рисунок 3" descr="1395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928934"/>
            <a:ext cx="4194854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3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8850" b="8850"/>
          <a:stretch>
            <a:fillRect/>
          </a:stretch>
        </p:blipFill>
        <p:spPr>
          <a:xfrm>
            <a:off x="214282" y="1000108"/>
            <a:ext cx="2643206" cy="500066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14678" y="785794"/>
            <a:ext cx="5572164" cy="542928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342900" indent="-342900"/>
            <a:r>
              <a:rPr lang="en-GB" sz="2400" b="1" dirty="0" smtClean="0">
                <a:solidFill>
                  <a:schemeClr val="accent3">
                    <a:lumMod val="75000"/>
                  </a:schemeClr>
                </a:solidFill>
              </a:rPr>
              <a:t>We all use IT. Information technologies has become a part of our life.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       </a:t>
            </a:r>
            <a:r>
              <a:rPr lang="en-GB" sz="2000" i="1" u="sng" dirty="0" smtClean="0">
                <a:solidFill>
                  <a:schemeClr val="accent3">
                    <a:lumMod val="75000"/>
                  </a:schemeClr>
                </a:solidFill>
              </a:rPr>
              <a:t>IT is a useful kind of communication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:</a:t>
            </a:r>
          </a:p>
          <a:p>
            <a:pPr marL="342900" indent="-342900">
              <a:buAutoNum type="arabicParenR"/>
            </a:pP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It helps us to contact with different people where and when we want.</a:t>
            </a:r>
          </a:p>
          <a:p>
            <a:pPr marL="342900" indent="-342900">
              <a:buAutoNum type="arabicParenR"/>
            </a:pP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We can send our messages through over the world.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i="1" u="sng" dirty="0" smtClean="0">
                <a:solidFill>
                  <a:schemeClr val="accent3">
                    <a:lumMod val="75000"/>
                  </a:schemeClr>
                </a:solidFill>
              </a:rPr>
              <a:t>IT is a harmful kind of communication:</a:t>
            </a:r>
          </a:p>
          <a:p>
            <a:pPr marL="342900" indent="-342900">
              <a:buAutoNum type="arabicParenR"/>
            </a:pP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We don`t see these who are near.</a:t>
            </a:r>
          </a:p>
          <a:p>
            <a:pPr marL="342900" indent="-342900">
              <a:buAutoNum type="arabicParenR"/>
            </a:pP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IT calls addictive in people.</a:t>
            </a:r>
          </a:p>
          <a:p>
            <a:pPr marL="342900" indent="-342900">
              <a:buAutoNum type="arabicParenR"/>
            </a:pPr>
            <a:endParaRPr lang="en-GB" sz="2000" dirty="0" smtClean="0"/>
          </a:p>
          <a:p>
            <a:pPr marL="342900" indent="-342900"/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56528" cy="91438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FIVE DEADLY DANGERS OF THE </a:t>
            </a:r>
            <a:r>
              <a:rPr lang="en-GB" b="1" dirty="0" smtClean="0">
                <a:solidFill>
                  <a:schemeClr val="accent3">
                    <a:lumMod val="50000"/>
                  </a:schemeClr>
                </a:solidFill>
              </a:rPr>
              <a:t>INTERNET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571612"/>
            <a:ext cx="4413124" cy="471490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Y</a:t>
            </a:r>
            <a:r>
              <a:rPr lang="en-GB" sz="1800" dirty="0" smtClean="0"/>
              <a:t>OU CAN GET ARRESTED IF YOU DOWNLOAD COPYRIGHTED MATERIAL</a:t>
            </a:r>
            <a:endParaRPr lang="en-GB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Y</a:t>
            </a:r>
            <a:r>
              <a:rPr lang="en-GB" sz="1800" dirty="0" smtClean="0"/>
              <a:t>OU DON’T KNOW WHO YOU’RE REALY TALKINGTO ON CHAT SITES</a:t>
            </a:r>
            <a:endParaRPr lang="en-GB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P</a:t>
            </a:r>
            <a:r>
              <a:rPr lang="en-GB" sz="1800" dirty="0" smtClean="0"/>
              <a:t>EOPLE CAN MANIPULATE PHOTOS THAT YOU SEND ON THE INTERNET </a:t>
            </a:r>
            <a:endParaRPr lang="en-GB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S</a:t>
            </a:r>
            <a:r>
              <a:rPr lang="en-GB" sz="1800" dirty="0" smtClean="0"/>
              <a:t>PYWARE PROGRAMMER CAN STEAL YOUR PERSONAL INFORMATION </a:t>
            </a:r>
            <a:endParaRPr lang="en-GB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Y</a:t>
            </a:r>
            <a:r>
              <a:rPr lang="en-GB" sz="1800" dirty="0" smtClean="0"/>
              <a:t>OU CAN GET A COMPUTER VIRUS</a:t>
            </a:r>
            <a:endParaRPr lang="ru-RU" sz="1800" dirty="0"/>
          </a:p>
        </p:txBody>
      </p:sp>
      <p:pic>
        <p:nvPicPr>
          <p:cNvPr id="4" name="Рисунок 3" descr="82481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4000504"/>
            <a:ext cx="2857520" cy="1214446"/>
          </a:xfrm>
          <a:prstGeom prst="rect">
            <a:avLst/>
          </a:prstGeom>
        </p:spPr>
      </p:pic>
      <p:pic>
        <p:nvPicPr>
          <p:cNvPr id="5" name="Рисунок 4" descr="ha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2714620"/>
            <a:ext cx="2857520" cy="1143008"/>
          </a:xfrm>
          <a:prstGeom prst="rect">
            <a:avLst/>
          </a:prstGeom>
        </p:spPr>
      </p:pic>
      <p:pic>
        <p:nvPicPr>
          <p:cNvPr id="6" name="Рисунок 5" descr="834a5691ca9eae5d434153ec2b37ece3_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1428736"/>
            <a:ext cx="2857520" cy="1179196"/>
          </a:xfrm>
          <a:prstGeom prst="rect">
            <a:avLst/>
          </a:prstGeom>
        </p:spPr>
      </p:pic>
      <p:pic>
        <p:nvPicPr>
          <p:cNvPr id="7" name="Рисунок 6" descr="kogda-poyavilsya-kompyuternyiy-viru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57818" y="5357826"/>
            <a:ext cx="2857520" cy="1071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2844" y="142852"/>
            <a:ext cx="8858312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929718" cy="107157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W</a:t>
            </a:r>
            <a:r>
              <a:rPr lang="en-GB" sz="3600" dirty="0" smtClean="0">
                <a:solidFill>
                  <a:schemeClr val="bg1"/>
                </a:solidFill>
              </a:rPr>
              <a:t>ay</a:t>
            </a:r>
            <a:r>
              <a:rPr lang="en-US" sz="3600" dirty="0" smtClean="0">
                <a:solidFill>
                  <a:schemeClr val="bg1"/>
                </a:solidFill>
              </a:rPr>
              <a:t> out of this problem ?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(Dependence on IT)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2214554"/>
            <a:ext cx="528641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How to deal with it ?</a:t>
            </a:r>
          </a:p>
          <a:p>
            <a:r>
              <a:rPr lang="en-US" sz="3200" i="1" u="sng" dirty="0" smtClean="0"/>
              <a:t>You can</a:t>
            </a:r>
            <a:r>
              <a:rPr lang="ru-RU" sz="3200" i="1" u="sng" dirty="0" smtClean="0"/>
              <a:t>:</a:t>
            </a:r>
            <a:endParaRPr lang="en-US" sz="3200" i="1" u="sng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Limit  the time to use IT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Talk about this problem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Use IT for self-development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Find  a hobby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Do  sport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Communicate more in the real world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285852" y="1571612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 smtClean="0"/>
              <a:t>IT addiction is a problem of the modern society.</a:t>
            </a:r>
            <a:endParaRPr lang="ru-RU" sz="2400" i="1" dirty="0"/>
          </a:p>
        </p:txBody>
      </p:sp>
      <p:pic>
        <p:nvPicPr>
          <p:cNvPr id="5" name="Рисунок 4" descr="kondisi-otak-pecandu-smartphone-800x5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2285992"/>
            <a:ext cx="3429024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15370" cy="1524000"/>
          </a:xfrm>
        </p:spPr>
        <p:txBody>
          <a:bodyPr>
            <a:normAutofit/>
          </a:bodyPr>
          <a:lstStyle/>
          <a:p>
            <a:r>
              <a:rPr lang="en-US" dirty="0" smtClean="0"/>
              <a:t>Whether to adopt electronic textbooks?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2643182"/>
            <a:ext cx="835824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dirty="0" smtClean="0"/>
              <a:t>Pupils and students all over the world used traditional textbooks during some centuries. But let’s look</a:t>
            </a:r>
            <a:r>
              <a:rPr lang="ru-RU" sz="2000" b="1" i="1" dirty="0" smtClean="0"/>
              <a:t> </a:t>
            </a:r>
            <a:r>
              <a:rPr lang="en-GB" sz="2000" b="1" i="1" dirty="0" smtClean="0"/>
              <a:t>at this question from IT </a:t>
            </a:r>
            <a:endParaRPr lang="en-GB" dirty="0" smtClean="0"/>
          </a:p>
          <a:p>
            <a:r>
              <a:rPr lang="en-GB" sz="2400" b="1" dirty="0" smtClean="0">
                <a:solidFill>
                  <a:srgbClr val="00B050"/>
                </a:solidFill>
              </a:rPr>
              <a:t>+ </a:t>
            </a:r>
            <a:r>
              <a:rPr lang="en-GB" dirty="0" smtClean="0"/>
              <a:t>Electronic books can save ecology. Every day people destroy a lot of forests. Imagine how many trees we can save.</a:t>
            </a:r>
          </a:p>
          <a:p>
            <a:endParaRPr lang="en-GB" dirty="0" smtClean="0"/>
          </a:p>
          <a:p>
            <a:r>
              <a:rPr lang="en-GB" sz="2400" b="1" dirty="0" smtClean="0">
                <a:solidFill>
                  <a:srgbClr val="00B050"/>
                </a:solidFill>
              </a:rPr>
              <a:t>+ </a:t>
            </a:r>
            <a:r>
              <a:rPr lang="en-GB" dirty="0" smtClean="0"/>
              <a:t>Replacement textbooks will help to improve the health of children.</a:t>
            </a:r>
          </a:p>
          <a:p>
            <a:endParaRPr lang="en-GB" dirty="0" smtClean="0"/>
          </a:p>
          <a:p>
            <a:r>
              <a:rPr lang="en-GB" sz="2800" b="1" dirty="0" smtClean="0">
                <a:solidFill>
                  <a:srgbClr val="FF0000"/>
                </a:solidFill>
              </a:rPr>
              <a:t>- </a:t>
            </a:r>
            <a:r>
              <a:rPr lang="en-GB" dirty="0" smtClean="0"/>
              <a:t>But this idea has drawbacks. Vision begins to deteriorate. To avoid this you can alternate mathematics and Russian with music lessons and physical education.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208</TotalTime>
  <Words>381</Words>
  <Application>Microsoft Office PowerPoint</Application>
  <PresentationFormat>Экран (4:3)</PresentationFormat>
  <Paragraphs>51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Официальная</vt:lpstr>
      <vt:lpstr>I Technologies in the life of modern students</vt:lpstr>
      <vt:lpstr>Working group:</vt:lpstr>
      <vt:lpstr>Plan</vt:lpstr>
      <vt:lpstr>What is ITechnologies?</vt:lpstr>
      <vt:lpstr>The more people use technology, the less they communicate </vt:lpstr>
      <vt:lpstr>Слайд 6</vt:lpstr>
      <vt:lpstr>THE FIVE DEADLY DANGERS OF THE INTERNET</vt:lpstr>
      <vt:lpstr>Way out of this problem ? (Dependence on IT)</vt:lpstr>
      <vt:lpstr>Whether to adopt electronic textbooks?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Technologies in the life of modern students</dc:title>
  <dc:creator>Учитель</dc:creator>
  <cp:lastModifiedBy>Владелец</cp:lastModifiedBy>
  <cp:revision>27</cp:revision>
  <dcterms:created xsi:type="dcterms:W3CDTF">2017-01-12T08:51:52Z</dcterms:created>
  <dcterms:modified xsi:type="dcterms:W3CDTF">2017-02-19T08:39:03Z</dcterms:modified>
</cp:coreProperties>
</file>