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2" r:id="rId2"/>
    <p:sldId id="256" r:id="rId3"/>
    <p:sldId id="257" r:id="rId4"/>
    <p:sldId id="260" r:id="rId5"/>
    <p:sldId id="261" r:id="rId6"/>
    <p:sldId id="263"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20016" autoAdjust="0"/>
    <p:restoredTop sz="94660"/>
  </p:normalViewPr>
  <p:slideViewPr>
    <p:cSldViewPr snapToGrid="0">
      <p:cViewPr varScale="1">
        <p:scale>
          <a:sx n="117" d="100"/>
          <a:sy n="117" d="100"/>
        </p:scale>
        <p:origin x="-114" y="-120"/>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ru-RU" smtClean="0"/>
              <a:t>Образец заголовка</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pPr/>
              <a:t>2/15/2017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509A250-FF31-4206-8172-F9D3106AACB1}" type="datetimeFigureOut">
              <a:rPr lang="en-US" dirty="0"/>
              <a:pPr/>
              <a:t>2/15/2017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ru-RU" smtClean="0"/>
              <a:t>Образец заголовка</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4509A250-FF31-4206-8172-F9D3106AACB1}" type="datetimeFigureOut">
              <a:rPr lang="en-US" dirty="0"/>
              <a:pPr/>
              <a:t>2/15/2017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ru-RU" smtClean="0"/>
              <a:t>Образец заголовка</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4509A250-FF31-4206-8172-F9D3106AACB1}" type="datetimeFigureOut">
              <a:rPr lang="en-US" dirty="0"/>
              <a:pPr/>
              <a:t>2/15/2017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dirty="0"/>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509A250-FF31-4206-8172-F9D3106AACB1}" type="datetimeFigureOut">
              <a:rPr lang="en-US" dirty="0"/>
              <a:pPr/>
              <a:t>2/15/2017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pPr/>
              <a:t>2/15/2017</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pPr/>
              <a:t>2/15/2017</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pPr/>
              <a:t>2/15/2017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pPr/>
              <a:t>2/15/2017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pPr/>
              <a:t>2/15/2017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509A250-FF31-4206-8172-F9D3106AACB1}" type="datetimeFigureOut">
              <a:rPr lang="en-US" dirty="0"/>
              <a:pPr/>
              <a:t>2/15/2017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4509A250-FF31-4206-8172-F9D3106AACB1}" type="datetimeFigureOut">
              <a:rPr lang="en-US" dirty="0"/>
              <a:pPr/>
              <a:t>2/15/2017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4509A250-FF31-4206-8172-F9D3106AACB1}" type="datetimeFigureOut">
              <a:rPr lang="en-US" dirty="0"/>
              <a:pPr/>
              <a:t>2/15/2017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pPr/>
              <a:t>2/15/2017</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pPr/>
              <a:t>2/15/2017</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7" name="Date Placeholder 4"/>
          <p:cNvSpPr>
            <a:spLocks noGrp="1"/>
          </p:cNvSpPr>
          <p:nvPr>
            <p:ph type="dt" sz="half" idx="10"/>
          </p:nvPr>
        </p:nvSpPr>
        <p:spPr/>
        <p:txBody>
          <a:bodyPr/>
          <a:lstStyle/>
          <a:p>
            <a:fld id="{4509A250-FF31-4206-8172-F9D3106AACB1}" type="datetimeFigureOut">
              <a:rPr lang="en-US" dirty="0"/>
              <a:pPr/>
              <a:t>2/15/2017</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509A250-FF31-4206-8172-F9D3106AACB1}" type="datetimeFigureOut">
              <a:rPr lang="en-US" dirty="0"/>
              <a:pPr/>
              <a:t>2/15/2017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xmlns=""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xmlns=""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xmlns=""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xmlns=""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509A250-FF31-4206-8172-F9D3106AACB1}" type="datetimeFigureOut">
              <a:rPr lang="en-US" dirty="0"/>
              <a:pPr/>
              <a:t>2/15/2017</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Isaac Newton </a:t>
            </a:r>
            <a:endParaRPr lang="ru-RU" dirty="0"/>
          </a:p>
        </p:txBody>
      </p:sp>
      <p:sp>
        <p:nvSpPr>
          <p:cNvPr id="3" name="Содержимое 2"/>
          <p:cNvSpPr>
            <a:spLocks noGrp="1"/>
          </p:cNvSpPr>
          <p:nvPr>
            <p:ph idx="1"/>
          </p:nvPr>
        </p:nvSpPr>
        <p:spPr/>
        <p:txBody>
          <a:bodyPr/>
          <a:lstStyle/>
          <a:p>
            <a:r>
              <a:rPr lang="en-US" dirty="0" err="1" smtClean="0"/>
              <a:t>Elizaveta</a:t>
            </a:r>
            <a:r>
              <a:rPr lang="en-US" dirty="0" smtClean="0"/>
              <a:t> </a:t>
            </a:r>
            <a:r>
              <a:rPr lang="en-US" dirty="0" err="1" smtClean="0"/>
              <a:t>Kudasova</a:t>
            </a:r>
            <a:r>
              <a:rPr lang="en-US" dirty="0" smtClean="0"/>
              <a:t> 7 A</a:t>
            </a: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994199" y="288100"/>
            <a:ext cx="8825658" cy="1653435"/>
          </a:xfrm>
        </p:spPr>
        <p:txBody>
          <a:bodyPr/>
          <a:lstStyle/>
          <a:p>
            <a:r>
              <a:rPr lang="en-US" sz="6000" dirty="0"/>
              <a:t>"Isaac Newton - </a:t>
            </a:r>
            <a:r>
              <a:rPr lang="ru-RU" sz="6000" dirty="0"/>
              <a:t>Исаак Ньютон" </a:t>
            </a:r>
          </a:p>
        </p:txBody>
      </p:sp>
      <p:sp>
        <p:nvSpPr>
          <p:cNvPr id="3" name="Подзаголовок 2"/>
          <p:cNvSpPr>
            <a:spLocks noGrp="1"/>
          </p:cNvSpPr>
          <p:nvPr>
            <p:ph type="subTitle" idx="1"/>
          </p:nvPr>
        </p:nvSpPr>
        <p:spPr>
          <a:xfrm>
            <a:off x="1994199" y="1941535"/>
            <a:ext cx="8825658" cy="3895594"/>
          </a:xfrm>
        </p:spPr>
        <p:txBody>
          <a:bodyPr>
            <a:normAutofit/>
          </a:bodyPr>
          <a:lstStyle/>
          <a:p>
            <a:endParaRPr lang="ru-RU" b="1" dirty="0" smtClean="0"/>
          </a:p>
          <a:p>
            <a:endParaRPr lang="ru-RU" b="1" dirty="0" smtClean="0"/>
          </a:p>
          <a:p>
            <a:endParaRPr lang="ru-RU" b="1" dirty="0" smtClean="0"/>
          </a:p>
          <a:p>
            <a:r>
              <a:rPr lang="en-US" b="1" dirty="0" smtClean="0"/>
              <a:t>Newton</a:t>
            </a:r>
            <a:r>
              <a:rPr lang="en-US" b="1" dirty="0"/>
              <a:t>, one of the greatest scientists of all times was born in 1642 in the little village in Lincolnshire, England. His father was a farmer and died before Newton was born. His mother was a clever woman whom he always </a:t>
            </a:r>
            <a:r>
              <a:rPr lang="en-US" b="1" dirty="0" smtClean="0"/>
              <a:t>loved</a:t>
            </a:r>
            <a:r>
              <a:rPr lang="ru-RU" b="1" dirty="0" smtClean="0"/>
              <a:t>  </a:t>
            </a:r>
            <a:br>
              <a:rPr lang="ru-RU" b="1" dirty="0" smtClean="0"/>
            </a:br>
            <a:endParaRPr lang="en-US" b="1" dirty="0"/>
          </a:p>
        </p:txBody>
      </p:sp>
    </p:spTree>
    <p:extLst>
      <p:ext uri="{BB962C8B-B14F-4D97-AF65-F5344CB8AC3E}">
        <p14:creationId xmlns:p14="http://schemas.microsoft.com/office/powerpoint/2010/main" xmlns="" val="28212274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rot="10800000" flipV="1">
            <a:off x="1280215" y="137786"/>
            <a:ext cx="8825658" cy="601249"/>
          </a:xfrm>
        </p:spPr>
        <p:txBody>
          <a:bodyPr>
            <a:normAutofit fontScale="90000"/>
          </a:bodyPr>
          <a:lstStyle/>
          <a:p>
            <a:endParaRPr lang="ru-RU" dirty="0"/>
          </a:p>
        </p:txBody>
      </p:sp>
      <p:sp>
        <p:nvSpPr>
          <p:cNvPr id="3" name="Подзаголовок 2"/>
          <p:cNvSpPr>
            <a:spLocks noGrp="1"/>
          </p:cNvSpPr>
          <p:nvPr>
            <p:ph type="subTitle" idx="1"/>
          </p:nvPr>
        </p:nvSpPr>
        <p:spPr>
          <a:xfrm>
            <a:off x="5824603" y="1177447"/>
            <a:ext cx="6367397" cy="5574082"/>
          </a:xfrm>
        </p:spPr>
        <p:txBody>
          <a:bodyPr>
            <a:normAutofit/>
          </a:bodyPr>
          <a:lstStyle/>
          <a:p>
            <a:r>
              <a:rPr lang="en-US" b="1" dirty="0"/>
              <a:t>After school, Newton studied mathematics at Cambridge university and received his degree in 1665. Then the university was closed because of the danger of plague and Newton went home for eighteen months. It was most important period in his life when he made his three great discoveries — the discoveries of the differential </a:t>
            </a:r>
            <a:r>
              <a:rPr lang="en-US" b="1" dirty="0" err="1"/>
              <a:t>calculuses</a:t>
            </a:r>
            <a:r>
              <a:rPr lang="en-US" b="1" dirty="0"/>
              <a:t>, of the nature of white light, and of the law of gravitation. </a:t>
            </a:r>
            <a:r>
              <a:rPr lang="ru-RU" b="1" dirty="0" smtClean="0"/>
              <a:t/>
            </a:r>
            <a:br>
              <a:rPr lang="ru-RU" b="1" dirty="0" smtClean="0"/>
            </a:br>
            <a:r>
              <a:rPr lang="ru-RU" b="1" dirty="0" smtClean="0"/>
              <a:t>                                                                                     </a:t>
            </a:r>
            <a:endParaRPr lang="ru-RU" b="1" dirty="0"/>
          </a:p>
        </p:txBody>
      </p:sp>
      <p:pic>
        <p:nvPicPr>
          <p:cNvPr id="1026" name="Picture 2" descr="https://pp.vk.me/c626425/v626425698/46bc3/YRdh5N2IQus.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293362" y="1750189"/>
            <a:ext cx="5531241" cy="410292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9796056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1443053" y="145094"/>
            <a:ext cx="8825658" cy="393525"/>
          </a:xfrm>
        </p:spPr>
        <p:txBody>
          <a:bodyPr/>
          <a:lstStyle/>
          <a:p>
            <a:endParaRPr lang="ru-RU" dirty="0"/>
          </a:p>
        </p:txBody>
      </p:sp>
      <p:sp>
        <p:nvSpPr>
          <p:cNvPr id="5" name="Подзаголовок 4"/>
          <p:cNvSpPr>
            <a:spLocks noGrp="1"/>
          </p:cNvSpPr>
          <p:nvPr>
            <p:ph type="subTitle" idx="1"/>
          </p:nvPr>
        </p:nvSpPr>
        <p:spPr>
          <a:xfrm>
            <a:off x="5311036" y="1177447"/>
            <a:ext cx="6576164" cy="5411242"/>
          </a:xfrm>
        </p:spPr>
        <p:txBody>
          <a:bodyPr>
            <a:normAutofit/>
          </a:bodyPr>
          <a:lstStyle/>
          <a:p>
            <a:r>
              <a:rPr lang="en-US" b="1" dirty="0"/>
              <a:t>These discoveries are still important for the modern science. Newton had always been interested in the problems of light. Many people saw </a:t>
            </a:r>
            <a:r>
              <a:rPr lang="en-US" b="1" dirty="0" err="1"/>
              <a:t>colours</a:t>
            </a:r>
            <a:r>
              <a:rPr lang="en-US" b="1" dirty="0"/>
              <a:t> of a rainbow but only Newton showed, by his experiments, that white light consists of these </a:t>
            </a:r>
            <a:r>
              <a:rPr lang="en-US" b="1" dirty="0" err="1"/>
              <a:t>colours</a:t>
            </a:r>
            <a:r>
              <a:rPr lang="en-US" b="1" dirty="0"/>
              <a:t>. </a:t>
            </a:r>
          </a:p>
          <a:p>
            <a:r>
              <a:rPr lang="en-US" b="1" dirty="0"/>
              <a:t>It is interesting how he discovered the law gravitation. Once, as he sat at the garden, his attention was drawn by the fall of an apple. Many people saw such an usual thing before</a:t>
            </a:r>
            <a:r>
              <a:rPr lang="en-US" b="1" dirty="0" smtClean="0"/>
              <a:t>.</a:t>
            </a:r>
            <a:r>
              <a:rPr lang="ru-RU" b="1" dirty="0" smtClean="0"/>
              <a:t/>
            </a:r>
            <a:br>
              <a:rPr lang="ru-RU" b="1" dirty="0" smtClean="0"/>
            </a:br>
            <a:r>
              <a:rPr lang="ru-RU" b="1" dirty="0" smtClean="0"/>
              <a:t>                      </a:t>
            </a:r>
            <a:r>
              <a:rPr lang="en-US" b="1" dirty="0" smtClean="0"/>
              <a:t> </a:t>
            </a:r>
            <a:endParaRPr lang="ru-RU" b="1" dirty="0"/>
          </a:p>
        </p:txBody>
      </p:sp>
      <p:pic>
        <p:nvPicPr>
          <p:cNvPr id="2050" name="Picture 2" descr="https://pp.vk.me/c626425/v626425698/46bbb/cetKTdglEaw.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2523" y="1365338"/>
            <a:ext cx="5323559" cy="425884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0537347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45685" y="495824"/>
            <a:ext cx="8825658" cy="243214"/>
          </a:xfrm>
        </p:spPr>
        <p:txBody>
          <a:bodyPr/>
          <a:lstStyle/>
          <a:p>
            <a:endParaRPr lang="ru-RU" dirty="0"/>
          </a:p>
        </p:txBody>
      </p:sp>
      <p:sp>
        <p:nvSpPr>
          <p:cNvPr id="3" name="Подзаголовок 2"/>
          <p:cNvSpPr>
            <a:spLocks noGrp="1"/>
          </p:cNvSpPr>
          <p:nvPr>
            <p:ph type="subTitle" idx="1"/>
          </p:nvPr>
        </p:nvSpPr>
        <p:spPr>
          <a:xfrm>
            <a:off x="1505119" y="1853076"/>
            <a:ext cx="8766224" cy="4372360"/>
          </a:xfrm>
        </p:spPr>
        <p:txBody>
          <a:bodyPr>
            <a:normAutofit/>
          </a:bodyPr>
          <a:lstStyle/>
          <a:p>
            <a:r>
              <a:rPr lang="en-US" b="1" dirty="0"/>
              <a:t>But it was Newton who asked himself a question: "Why does that apple fall perpendicularly to the ground? Why doesn't it go </a:t>
            </a:r>
            <a:r>
              <a:rPr lang="en-US" b="1" dirty="0" err="1"/>
              <a:t>sidewards</a:t>
            </a:r>
            <a:r>
              <a:rPr lang="en-US" b="1" dirty="0"/>
              <a:t> or upwards?" The answer to this question was the theory of gravitation, discovered by Newton. </a:t>
            </a:r>
          </a:p>
          <a:p>
            <a:r>
              <a:rPr lang="en-US" b="1" dirty="0"/>
              <a:t>Newton died at the age of 84, and was buried in Westminster Abbey, where his monument stands today. </a:t>
            </a:r>
            <a:r>
              <a:rPr lang="ru-RU" b="1" dirty="0"/>
              <a:t/>
            </a:r>
            <a:br>
              <a:rPr lang="ru-RU" b="1" dirty="0"/>
            </a:br>
            <a:endParaRPr lang="ru-RU" b="1" dirty="0"/>
          </a:p>
        </p:txBody>
      </p:sp>
    </p:spTree>
    <p:extLst>
      <p:ext uri="{BB962C8B-B14F-4D97-AF65-F5344CB8AC3E}">
        <p14:creationId xmlns:p14="http://schemas.microsoft.com/office/powerpoint/2010/main" xmlns="" val="12609154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Содержимое 2"/>
          <p:cNvSpPr>
            <a:spLocks noGrp="1"/>
          </p:cNvSpPr>
          <p:nvPr>
            <p:ph idx="1"/>
          </p:nvPr>
        </p:nvSpPr>
        <p:spPr/>
        <p:txBody>
          <a:bodyPr>
            <a:normAutofit/>
          </a:bodyPr>
          <a:lstStyle/>
          <a:p>
            <a:r>
              <a:rPr lang="en-US" sz="4000" dirty="0" smtClean="0"/>
              <a:t>THANK YOU FOR YOUR ATTANTION</a:t>
            </a:r>
            <a:endParaRPr lang="ru-RU" sz="40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он">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xmlns=""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40</TotalTime>
  <Words>284</Words>
  <Application>Microsoft Office PowerPoint</Application>
  <PresentationFormat>Произвольный</PresentationFormat>
  <Paragraphs>13</Paragraphs>
  <Slides>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Ион</vt:lpstr>
      <vt:lpstr>Isaac Newton </vt:lpstr>
      <vt:lpstr>"Isaac Newton - Исаак Ньютон" </vt:lpstr>
      <vt:lpstr>Слайд 3</vt:lpstr>
      <vt:lpstr>Слайд 4</vt:lpstr>
      <vt:lpstr>Слайд 5</vt:lpstr>
      <vt:lpstr>Слайд 6</vt:lpstr>
    </vt:vector>
  </TitlesOfParts>
  <Company>SPecialiST RePack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"Isaac Newton - Исаак Ньютон"</dc:title>
  <dc:creator>Молодежь</dc:creator>
  <cp:lastModifiedBy>Учитель</cp:lastModifiedBy>
  <cp:revision>6</cp:revision>
  <dcterms:created xsi:type="dcterms:W3CDTF">2017-02-14T18:31:58Z</dcterms:created>
  <dcterms:modified xsi:type="dcterms:W3CDTF">2017-02-15T07:55:23Z</dcterms:modified>
</cp:coreProperties>
</file>