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geroivremeni.ru/hero/271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</a:rPr>
              <a:t>Герой ребенок нашего времени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Парухина Валерия</a:t>
            </a:r>
          </a:p>
          <a:p>
            <a:r>
              <a:rPr lang="ru-RU" dirty="0" smtClean="0"/>
              <a:t>Ученица  5 «б» класса</a:t>
            </a:r>
          </a:p>
          <a:p>
            <a:r>
              <a:rPr lang="ru-RU" dirty="0" smtClean="0"/>
              <a:t>Школа № 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i="1" dirty="0" smtClean="0">
                <a:hlinkClick r:id="rId2"/>
              </a:rPr>
              <a:t>Курбанов Данил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pic>
        <p:nvPicPr>
          <p:cNvPr id="4" name="Содержимое 3" descr="921974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647950" y="2604294"/>
            <a:ext cx="2857500" cy="2857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solidFill>
                  <a:srgbClr val="FF0000"/>
                </a:solidFill>
              </a:rPr>
              <a:t>Подвиг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Уфимский третьеклассник потушил пожар в своем доме и спас пятилетнего брата. Приехавшим на вызов огнеборцам осталось только залить тлеющие головешки.</a:t>
            </a:r>
          </a:p>
          <a:p>
            <a:pPr>
              <a:buNone/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Это случилось в уфимском Затоне, в частном доме Курбановых на улице Чкалова. Погожим сентябрьским днем 9-летний Данька остался дома вдвоем с пятилетним братом. Была суббота, в школу не надо – знай себе отдыхай. Мама спокойно ушла на работу: третьеклашка давно уже стал в доме главным помощником – и пол подметет, и мусор вынесет, и посуду вымоет, да еще и готовить научиться обещал. С таким парнем точно не пропадешь.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Даниил засел за уроки (парень ответственный – уже на понедельник задачки решал), как вдруг заметил, что братишка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Анар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зачастил во двор. Данька выскочил за ним и обомлел: пацаненок раздобыл где-то спички и поджег бумагу. От «пионерского» костра на доме загорелся утеплитель – прожорливое пламя уже охватило стену и подбиралось к крыше. Дым – коромыслом на всю улицу. Огонь увидели соседи, и тут же набрали пожарных. Смельчака Даньку вместе с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Анариком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от греха подальше вывели на улицу, а сами схватились за ведра. Так что подоспевшим на вызов пожарным осталось залить только тлеющие головешки.</a:t>
            </a:r>
          </a:p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Когда все закончилось, пожарные похвалили соседей - мол, молодцы, оперативно сработали: целый дом отстояли! И тут им навстречу вышел настоящий спасатель – маленький худенький Данька.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</TotalTime>
  <Words>262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Герой ребенок нашего времени</vt:lpstr>
      <vt:lpstr>Курбанов Данил </vt:lpstr>
      <vt:lpstr>Подвиг</vt:lpstr>
      <vt:lpstr>Слайд 4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Герой ребенок нашего времени</dc:title>
  <dc:creator>Лёха84</dc:creator>
  <cp:lastModifiedBy>Владелец</cp:lastModifiedBy>
  <cp:revision>2</cp:revision>
  <dcterms:created xsi:type="dcterms:W3CDTF">2016-02-14T18:00:52Z</dcterms:created>
  <dcterms:modified xsi:type="dcterms:W3CDTF">2016-02-24T07:04:19Z</dcterms:modified>
</cp:coreProperties>
</file>