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7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09.04.2011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09.04.2011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09.04.2011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09.04.2011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09.04.2011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09.04.2011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09.04.2011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09.04.2011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815290" cy="2428891"/>
          </a:xfrm>
        </p:spPr>
        <p:txBody>
          <a:bodyPr/>
          <a:lstStyle/>
          <a:p>
            <a:r>
              <a:rPr lang="ru-RU" dirty="0" smtClean="0"/>
              <a:t>Выживание на необитаемом острове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4000504"/>
            <a:ext cx="4000528" cy="1752600"/>
          </a:xfrm>
        </p:spPr>
        <p:txBody>
          <a:bodyPr/>
          <a:lstStyle/>
          <a:p>
            <a:r>
              <a:rPr lang="ru-RU" u="sng" dirty="0" smtClean="0"/>
              <a:t>Автор</a:t>
            </a:r>
            <a:r>
              <a:rPr lang="ru-RU" dirty="0" smtClean="0"/>
              <a:t>:          </a:t>
            </a:r>
            <a:r>
              <a:rPr lang="ru-RU" b="1" i="1" dirty="0" smtClean="0"/>
              <a:t>Селиванов Сергей Александрович</a:t>
            </a:r>
            <a:endParaRPr lang="ru-RU" b="1" i="1" dirty="0"/>
          </a:p>
        </p:txBody>
      </p:sp>
      <p:pic>
        <p:nvPicPr>
          <p:cNvPr id="1026" name="Picture 2" descr="http://im4-tub.yandex.net/i?id=52797037-0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0562" y="3000372"/>
            <a:ext cx="3820645" cy="28527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Бороться!!!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/>
              <a:t>     Никогда не сдавайтесь</a:t>
            </a:r>
            <a:r>
              <a:rPr lang="ru-RU" dirty="0" smtClean="0"/>
              <a:t> и продолжайте бороться за свою жизнь. Если вы падёте духом - это будет самое ужасное и, скорее всего, закончится смертельным исходом. Сила воли - именно это качество позволяло людям выживать без пищи в невыносимых условиях неделями. Если у вас не будет воли к жизни вы, несомненно, погибнете.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endParaRPr lang="ru-RU" dirty="0"/>
          </a:p>
        </p:txBody>
      </p:sp>
      <p:pic>
        <p:nvPicPr>
          <p:cNvPr id="22532" name="Picture 4" descr="http://im4-tub.yandex.net/i?id=245961232-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8" y="1571612"/>
            <a:ext cx="4134598" cy="46482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://im6-tub.yandex.net/i?id=1295426-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986"/>
            <a:ext cx="9144000" cy="683801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C000"/>
                </a:solidFill>
              </a:rPr>
              <a:t>Совет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ru-RU" sz="3600" dirty="0" smtClean="0">
                <a:solidFill>
                  <a:schemeClr val="bg1"/>
                </a:solidFill>
              </a:rPr>
              <a:t>Куда бы вы не поехали, отдыхать в лес, собирать грибы и др. Обязательно возьмите с собой </a:t>
            </a:r>
            <a:r>
              <a:rPr lang="ru-RU" sz="3600" b="1" dirty="0" smtClean="0">
                <a:solidFill>
                  <a:schemeClr val="bg1"/>
                </a:solidFill>
              </a:rPr>
              <a:t>НОЖ</a:t>
            </a:r>
            <a:r>
              <a:rPr lang="ru-RU" sz="3600" b="1" dirty="0" smtClean="0"/>
              <a:t>!!!!</a:t>
            </a:r>
            <a:endParaRPr lang="ru-RU" sz="3600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8000" b="1" i="1" u="sng" dirty="0" smtClean="0">
                <a:solidFill>
                  <a:schemeClr val="bg1"/>
                </a:solidFill>
              </a:rPr>
              <a:t>Нож</a:t>
            </a:r>
            <a:r>
              <a:rPr lang="ru-RU" sz="8000" dirty="0" smtClean="0">
                <a:solidFill>
                  <a:schemeClr val="bg1"/>
                </a:solidFill>
              </a:rPr>
              <a:t> - это пожалуй наиболее важное и полезное изобретение человечества. Если он у вас окажется – храните его как величайшую ценность, потому что без ножа вы будете часто беспомощны. Если у вас, его нет, попробуйте сделать его из подручных материалов. Если вы вдруг окажетесь на вулканическом острове богатом железом, и у вас будет достаточно времени, вы даже можете сделать железный нож </a:t>
            </a:r>
            <a:r>
              <a:rPr lang="ru-RU" sz="8000" dirty="0" smtClean="0"/>
              <a:t>самостоятельно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Введение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Скорее всего, вы никогда не окажетесь в одиночестве на необитаемом острове. Но в жизни всякое случается и в именно таком случае вам придётся надеется только на свои силы и умения!</a:t>
            </a:r>
            <a:endParaRPr lang="ru-RU" dirty="0"/>
          </a:p>
        </p:txBody>
      </p:sp>
      <p:pic>
        <p:nvPicPr>
          <p:cNvPr id="5" name="Содержимое 4" descr="i[3]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48200" y="1668290"/>
            <a:ext cx="4038600" cy="438978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 действий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 smtClean="0"/>
              <a:t>1. </a:t>
            </a:r>
            <a:r>
              <a:rPr lang="ru-RU" dirty="0" smtClean="0"/>
              <a:t>Прежде всего, </a:t>
            </a:r>
            <a:r>
              <a:rPr lang="ru-RU" b="1" dirty="0" smtClean="0">
                <a:solidFill>
                  <a:schemeClr val="bg1"/>
                </a:solidFill>
              </a:rPr>
              <a:t>сохраняйте спокойствие.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smtClean="0"/>
              <a:t>Оказавшись в подобной ситуации важнее всего сохранять трезвость мышления и </a:t>
            </a:r>
            <a:r>
              <a:rPr lang="ru-RU" b="1" dirty="0" smtClean="0"/>
              <a:t>не поддаваться эмоциям</a:t>
            </a:r>
            <a:r>
              <a:rPr lang="ru-RU" dirty="0" smtClean="0"/>
              <a:t>. Если вы запаникуете, и будете совершать необдуманные поступки, то это может только ухудшить ситуацию.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ru-RU" dirty="0"/>
          </a:p>
        </p:txBody>
      </p:sp>
      <p:pic>
        <p:nvPicPr>
          <p:cNvPr id="14338" name="Picture 2" descr="http://im6-tub.yandex.net/i?id=177798173-0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8" y="1349543"/>
            <a:ext cx="4071966" cy="48230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Осмотр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b="1" dirty="0" smtClean="0"/>
              <a:t>     </a:t>
            </a:r>
            <a:r>
              <a:rPr lang="ru-RU" b="1" dirty="0" smtClean="0">
                <a:solidFill>
                  <a:schemeClr val="bg1"/>
                </a:solidFill>
              </a:rPr>
              <a:t>Осмотритесь</a:t>
            </a:r>
            <a:r>
              <a:rPr lang="ru-RU" b="1" dirty="0" smtClean="0"/>
              <a:t> </a:t>
            </a:r>
            <a:r>
              <a:rPr lang="ru-RU" dirty="0" smtClean="0"/>
              <a:t>Есть по близости источник пресной воды – это наиболее важно, потому что без пресной воды человек может прожить лишь около суток в жарком климате. Подумайте есть у вас какое-нибудь средство коммуникации. Может быть, по близости есть другие люди – они могут оказаться наиболее ценным вашим ресурсом.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endParaRPr lang="ru-RU" dirty="0"/>
          </a:p>
        </p:txBody>
      </p:sp>
      <p:pic>
        <p:nvPicPr>
          <p:cNvPr id="16386" name="Picture 2" descr="http://im5-tub.yandex.net/i?id=168081675-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8" y="1571612"/>
            <a:ext cx="4071966" cy="45720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Костёр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14282" y="1571612"/>
            <a:ext cx="4038600" cy="45259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    </a:t>
            </a:r>
            <a:r>
              <a:rPr lang="ru-RU" b="1" dirty="0" smtClean="0">
                <a:solidFill>
                  <a:schemeClr val="bg1"/>
                </a:solidFill>
              </a:rPr>
              <a:t>Разожгите костёр</a:t>
            </a:r>
            <a:r>
              <a:rPr lang="ru-RU" b="1" dirty="0" smtClean="0"/>
              <a:t>. </a:t>
            </a:r>
            <a:r>
              <a:rPr lang="ru-RU" dirty="0" smtClean="0"/>
              <a:t>Он действительно чрезвычайно важен. Во-первых, он улучшит вам настроение и придаст уверенность. Огонь также может помочь в дистилляции воды, позволит согреться и высушить одежду, а также на нём можно приготовить пищу. Если у вас нет возможности разжечь костёр не волнуйтесь и просто перейдите к следующему пункту.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3286124"/>
            <a:ext cx="4038600" cy="428629"/>
          </a:xfrm>
        </p:spPr>
        <p:txBody>
          <a:bodyPr>
            <a:normAutofit fontScale="77500" lnSpcReduction="20000"/>
          </a:bodyPr>
          <a:lstStyle/>
          <a:p>
            <a:endParaRPr lang="ru-RU" dirty="0"/>
          </a:p>
        </p:txBody>
      </p:sp>
      <p:pic>
        <p:nvPicPr>
          <p:cNvPr id="17412" name="Picture 4" descr="http://im0-tub.yandex.net/i?id=36386294-0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2285992"/>
            <a:ext cx="4165590" cy="31099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 разжечь костёр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14282" y="1571612"/>
            <a:ext cx="40386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1600" dirty="0" smtClean="0"/>
              <a:t>        Прежде чем попробовать зажечь огонь без спичек, приготовьте несколько сухих легковоспламеняющихся материалов. В случае отсутствия спичек это лучший способ быстро зажечь сухой трут. В качестве кремня может служить соответствующая сторона водонепроницаемой спичечной коробки или твердый кусок камня. Держите кремень и ударьте им о стальное лезвие ножа или о какой-нибудь маленький брусок стали. Ударяйте так, чтобы искры попадали в центр местности где должен быть огонь . Когда начнет дымить, слегка подуйте на пламя. Если не удастся высечь искру с первым камнем, пробуйте с другим. </a:t>
            </a:r>
            <a:br>
              <a:rPr lang="ru-RU" sz="1600" dirty="0" smtClean="0"/>
            </a:br>
            <a:endParaRPr lang="ru-RU" sz="16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ru-RU" dirty="0"/>
          </a:p>
        </p:txBody>
      </p:sp>
      <p:pic>
        <p:nvPicPr>
          <p:cNvPr id="19458" name="Picture 2" descr="http://im3-tub.yandex.net/i?id=169013155-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1999" y="1500174"/>
            <a:ext cx="4214843" cy="46482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Шалаш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b="1" dirty="0" smtClean="0"/>
              <a:t>   </a:t>
            </a:r>
            <a:r>
              <a:rPr lang="ru-RU" b="1" dirty="0" smtClean="0">
                <a:solidFill>
                  <a:schemeClr val="bg1"/>
                </a:solidFill>
              </a:rPr>
              <a:t>Постройте</a:t>
            </a:r>
            <a:r>
              <a:rPr lang="ru-RU" dirty="0" smtClean="0"/>
              <a:t> какое-нибудь </a:t>
            </a:r>
            <a:r>
              <a:rPr lang="ru-RU" b="1" dirty="0" smtClean="0">
                <a:solidFill>
                  <a:schemeClr val="bg1"/>
                </a:solidFill>
              </a:rPr>
              <a:t>укрытие</a:t>
            </a:r>
            <a:r>
              <a:rPr lang="ru-RU" dirty="0" smtClean="0"/>
              <a:t>, к примеру, шалаш. Это даст вам теплое ночью и тенистое днём место для отдыха. Укрытие также даст вам возможность укрыть ваши припасы и снаряжение.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43636" y="3357561"/>
            <a:ext cx="857256" cy="71438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18436" name="Picture 4" descr="http://im8-tub.yandex.net/i?id=124193842-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4" y="1428736"/>
            <a:ext cx="3368282" cy="396718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Сигнальный огонь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85720" y="1428736"/>
            <a:ext cx="4038600" cy="4525963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dirty="0" smtClean="0"/>
              <a:t>                 </a:t>
            </a:r>
            <a:r>
              <a:rPr lang="ru-RU" sz="7200" dirty="0" smtClean="0"/>
              <a:t>Из камней или других больших объектов соорудите на чистом видимом из далека месте нечто, что может указать на то, что вы нуждаетесь в помощи. Базисом для сигнала о помощи служит число три. Это могут быть или три костра или три горки камней и те и другие расположенные в форме треугольника, три свиста сигнального свистка, три вспышки света и др.В последних случаях последовательные три сигнала чередуются минутной паузой, пока не будет получен ответ. Таким ответом тоже могут быть три сигнальных свистка или вспышки света, к примеру, произведенные фонарём.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001024" y="1600201"/>
            <a:ext cx="685776" cy="111442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2400" dirty="0" smtClean="0"/>
              <a:t>  </a:t>
            </a:r>
            <a:endParaRPr lang="ru-RU" sz="2400" dirty="0"/>
          </a:p>
        </p:txBody>
      </p:sp>
      <p:pic>
        <p:nvPicPr>
          <p:cNvPr id="20482" name="Picture 2" descr="http://im6-tub.yandex.net/i?id=26191650-0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6380" y="1500174"/>
            <a:ext cx="3143272" cy="1928826"/>
          </a:xfrm>
          <a:prstGeom prst="rect">
            <a:avLst/>
          </a:prstGeom>
          <a:noFill/>
        </p:spPr>
      </p:pic>
      <p:pic>
        <p:nvPicPr>
          <p:cNvPr id="20484" name="Picture 4" descr="http://im2-tub.yandex.net/i?id=22713508-0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86380" y="3500438"/>
            <a:ext cx="3143272" cy="20002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Еда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ru-RU" sz="1600" b="1" dirty="0" smtClean="0">
                <a:solidFill>
                  <a:schemeClr val="bg1"/>
                </a:solidFill>
              </a:rPr>
              <a:t>        Найдите пищу</a:t>
            </a:r>
            <a:r>
              <a:rPr lang="ru-RU" sz="1600" dirty="0" smtClean="0"/>
              <a:t>. Человек может выжить без еды в течение недели, а иногда и дольше. На островах часто попадается большое количество съедобных корней и ягод. Но ешьте их если вы уверены в том, что они безопасны. Как это ни удивительно, но возможно наилучшим источником пищи в таких условиях являются насекомые. Они есть везде и являются отличным источником протеина. Если вы решите заняться рыбалкой используя в качестве наживки жуков, вместо того чтобы съесть их то вам понадобится крючок. Простейшим решением является кусок ветки с шипом, который нужно лишь примотать к чему-либо, что может заменить леску.</a:t>
            </a:r>
            <a:br>
              <a:rPr lang="ru-RU" sz="1600" dirty="0" smtClean="0"/>
            </a:br>
            <a:endParaRPr lang="ru-RU" sz="16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pic>
        <p:nvPicPr>
          <p:cNvPr id="21506" name="Picture 2" descr="http://im3-tub.yandex.net/i?id=21717969-0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8" y="1571612"/>
            <a:ext cx="4071966" cy="46434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60</TotalTime>
  <Words>693</Words>
  <Application>Microsoft Office PowerPoint</Application>
  <PresentationFormat>Экран (4:3)</PresentationFormat>
  <Paragraphs>25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Апекс</vt:lpstr>
      <vt:lpstr>Выживание на необитаемом острове</vt:lpstr>
      <vt:lpstr>Введение</vt:lpstr>
      <vt:lpstr>План действий</vt:lpstr>
      <vt:lpstr>Осмотр</vt:lpstr>
      <vt:lpstr>Костёр</vt:lpstr>
      <vt:lpstr>Как разжечь костёр</vt:lpstr>
      <vt:lpstr>Шалаш</vt:lpstr>
      <vt:lpstr>Сигнальный огонь</vt:lpstr>
      <vt:lpstr>Еда</vt:lpstr>
      <vt:lpstr>Бороться!!!</vt:lpstr>
      <vt:lpstr>Совет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Выживание на необитаемом острове</dc:title>
  <cp:lastModifiedBy>X</cp:lastModifiedBy>
  <cp:revision>8</cp:revision>
  <dcterms:modified xsi:type="dcterms:W3CDTF">2011-04-09T17:50:21Z</dcterms:modified>
</cp:coreProperties>
</file>