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7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B4C862-40DB-48AA-BAF1-DE4E531263A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D2CCA7-0D06-462B-B2F2-535BBD55D16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920880" cy="38240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Использование сети Интернет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Интернет-угрозы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МБОУ «</a:t>
            </a:r>
            <a:r>
              <a:rPr lang="ru-RU" sz="1800" dirty="0" err="1" smtClean="0">
                <a:solidFill>
                  <a:srgbClr val="002060"/>
                </a:solidFill>
              </a:rPr>
              <a:t>Лукашевская</a:t>
            </a:r>
            <a:r>
              <a:rPr lang="ru-RU" sz="1800" dirty="0" smtClean="0">
                <a:solidFill>
                  <a:srgbClr val="002060"/>
                </a:solidFill>
              </a:rPr>
              <a:t> СОШ»</a:t>
            </a:r>
          </a:p>
          <a:p>
            <a:r>
              <a:rPr lang="ru-RU" sz="1800" dirty="0" err="1" smtClean="0">
                <a:solidFill>
                  <a:srgbClr val="002060"/>
                </a:solidFill>
              </a:rPr>
              <a:t>Кашпирова</a:t>
            </a:r>
            <a:r>
              <a:rPr lang="ru-RU" sz="1800" dirty="0" smtClean="0">
                <a:solidFill>
                  <a:srgbClr val="002060"/>
                </a:solidFill>
              </a:rPr>
              <a:t> О.С.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способами защиты от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угроз Вы можете ознакомиться в соответствующем разделе на сайте «Ваш личный Интернет» (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http://content-filtering.ru/index/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, а так же прочитать статьи, посвященные данной тематике на других сайтах Интернета.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Используемые материалы: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http://content-filtering.ru/Eduandinet/risks/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1034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реимущества использования Интернет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повысить эффективность обучения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свежие новости в интересующей области не только родителям и педагогам, но и учащимся, в том числе школьникам.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 чему может привести бесконтрольный доступ детей к Интернету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Киберзависимости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Заражению вредоносными программами при скачивании файлов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Нарушению нормального развития ребенка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Неправильному формированию нравственных ценностей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Знакомству с человеком с недобрыми намерениями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Классификация Интернет-угроз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Контентные риски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Контентные риски связаны с потреблением информации, которая публикуется в интернете и включает в себя незаконный и непредназначенный для детей (неподобающий) контент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Неподобающий контент  или незаконный включает в себя материалы, содержащие: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насилие,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эротику и порнографию,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нецензурную лексику,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разжигающую расовую ненависть,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пропаганду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анарексии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булимии,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суицида, азартных игр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наркотических веществ.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6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1270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Электронная безопасность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Кибердеятельности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включает в себя: разглашение персональной информации, выход в сеть с домашнего компьютера  с низким уровнем защиты (риск подвергнуться вирусной атаке), онлайн-мошенничество и спам.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 что такое спам, </a:t>
            </a:r>
            <a:r>
              <a:rPr lang="ru-RU" dirty="0">
                <a:solidFill>
                  <a:srgbClr val="002060"/>
                </a:solidFill>
              </a:rPr>
              <a:t>вредоносные ПО и </a:t>
            </a:r>
            <a:r>
              <a:rPr lang="ru-RU" dirty="0" err="1" smtClean="0">
                <a:solidFill>
                  <a:srgbClr val="002060"/>
                </a:solidFill>
              </a:rPr>
              <a:t>кибермошенничество</a:t>
            </a:r>
            <a:r>
              <a:rPr lang="ru-RU" dirty="0" smtClean="0">
                <a:solidFill>
                  <a:srgbClr val="002060"/>
                </a:solidFill>
              </a:rPr>
              <a:t>?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нежелательные электронные письма, содержащие рекламные материалы. Спам дорого обходится для получателя, так как пользователь тратит на получение большего количества писем свое время и оплаченный интернет-трафик. Также нежелательная почта может содержать, в виде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самозапускающихся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вложений, вредоносные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9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программы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программы, негативно воздействующие на работу компьютера. К ним относятся вирусы, программы-шпионы, нежелательное рекламное ПО и различные формы вредоносных кодов.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2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Кибермошенничество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один из видов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киберпреступления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целью которого является обман пользователей. Хищение конфиденциальных данных может привести к тому, что хакер незаконно получает доступ и каким-либо образом использует личную информацию пользователя, с целью получить материальную прибыль.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3. Коммуникационные риски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2700" dirty="0" smtClean="0"/>
              <a:t> </a:t>
            </a: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 межличностными отношениями интернет-пользователей и включают в себя незаконные контакты  с детьми и </a:t>
            </a:r>
            <a:r>
              <a:rPr lang="ru-RU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киберпреследования</a:t>
            </a: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Незаконный контакт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общение между взрослым и ребенком, при котором взрослый пытается установить более близкие отношения для сексуальной эксплуатации ребенка</a:t>
            </a: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Киберпреследование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преследование человека сообщениями, содержащими оскорбления, агрессию, сексуальные домогательства с помощью интернет-коммуникаций. </a:t>
            </a:r>
            <a:b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299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Использование сети Интернет  Интернет-угрозы</vt:lpstr>
      <vt:lpstr>Преимущества использования Интернет</vt:lpstr>
      <vt:lpstr>К чему может привести бесконтрольный доступ детей к Интернету</vt:lpstr>
      <vt:lpstr>Классификация Интернет-угроз</vt:lpstr>
      <vt:lpstr>2. Электронная безопасность Кибердеятельности, которая включает в себя: разглашение персональной информации, выход в сеть с домашнего компьютера  с низким уровнем защиты (риск подвергнуться вирусной атаке), онлайн-мошенничество и спам. </vt:lpstr>
      <vt:lpstr>А что такое спам, вредоносные ПО и кибермошенничество? </vt:lpstr>
      <vt:lpstr>Презентация PowerPoint</vt:lpstr>
      <vt:lpstr>Презентация PowerPoint</vt:lpstr>
      <vt:lpstr>3. Коммуникационные риски  связаны с межличностными отношениями интернет-пользователей и включают в себя незаконные контакты  с детьми и киберпреследования.  Незаконный контакт - это общение между взрослым и ребенком, при котором взрослый пытается установить более близкие отношения для сексуальной эксплуатации ребенка. Киберпреследование - это преследование человека сообщениями, содержащими оскорбления, агрессию, сексуальные домогательства с помощью интернет-коммуникаций.  </vt:lpstr>
      <vt:lpstr>Презентация PowerPoint</vt:lpstr>
      <vt:lpstr>Используемые материалы: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сети Интернет Классификация Интернет-угроз</dc:title>
  <dc:creator>дом</dc:creator>
  <cp:lastModifiedBy>дом</cp:lastModifiedBy>
  <cp:revision>8</cp:revision>
  <dcterms:created xsi:type="dcterms:W3CDTF">2014-10-19T14:12:04Z</dcterms:created>
  <dcterms:modified xsi:type="dcterms:W3CDTF">2015-04-10T18:30:32Z</dcterms:modified>
</cp:coreProperties>
</file>