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8" r:id="rId1"/>
    <p:sldMasterId id="2147483789" r:id="rId2"/>
    <p:sldMasterId id="2147483792" r:id="rId3"/>
    <p:sldMasterId id="2147483802" r:id="rId4"/>
    <p:sldMasterId id="2147483804" r:id="rId5"/>
    <p:sldMasterId id="2147483806" r:id="rId6"/>
    <p:sldMasterId id="2147483808" r:id="rId7"/>
    <p:sldMasterId id="2147483811" r:id="rId8"/>
    <p:sldMasterId id="2147483812" r:id="rId9"/>
    <p:sldMasterId id="2147483813" r:id="rId10"/>
    <p:sldMasterId id="2147483815" r:id="rId11"/>
    <p:sldMasterId id="2147483817" r:id="rId12"/>
    <p:sldMasterId id="2147483819" r:id="rId13"/>
  </p:sldMasterIdLst>
  <p:notesMasterIdLst>
    <p:notesMasterId r:id="rId33"/>
  </p:notesMasterIdLst>
  <p:sldIdLst>
    <p:sldId id="256" r:id="rId14"/>
    <p:sldId id="257" r:id="rId15"/>
    <p:sldId id="258" r:id="rId16"/>
    <p:sldId id="259" r:id="rId17"/>
    <p:sldId id="260" r:id="rId18"/>
    <p:sldId id="294" r:id="rId19"/>
    <p:sldId id="291" r:id="rId20"/>
    <p:sldId id="310" r:id="rId21"/>
    <p:sldId id="286" r:id="rId22"/>
    <p:sldId id="311" r:id="rId23"/>
    <p:sldId id="270" r:id="rId24"/>
    <p:sldId id="264" r:id="rId25"/>
    <p:sldId id="281" r:id="rId26"/>
    <p:sldId id="309" r:id="rId27"/>
    <p:sldId id="289" r:id="rId28"/>
    <p:sldId id="295" r:id="rId29"/>
    <p:sldId id="296" r:id="rId30"/>
    <p:sldId id="300" r:id="rId31"/>
    <p:sldId id="302" r:id="rId3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⮚"/>
              <a:defRPr sz="2400"/>
            </a:lvl1pPr>
            <a:lvl2pPr marL="914400" lvl="1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279400" algn="l">
              <a:spcBef>
                <a:spcPts val="320"/>
              </a:spcBef>
              <a:spcAft>
                <a:spcPts val="0"/>
              </a:spcAft>
              <a:buSzPts val="8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279" name="Google Shape;279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Char char="⮚"/>
              <a:defRPr sz="2800"/>
            </a:lvl1pPr>
            <a:lvl2pPr marL="914400" lvl="1" indent="-304800" algn="l">
              <a:spcBef>
                <a:spcPts val="480"/>
              </a:spcBef>
              <a:spcAft>
                <a:spcPts val="0"/>
              </a:spcAft>
              <a:buSzPts val="12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1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9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6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79" name="Google Shape;979;p9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06"/>
          <p:cNvSpPr txBox="1">
            <a:spLocks noGrp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106"/>
          <p:cNvSpPr txBox="1">
            <a:spLocks noGrp="1"/>
          </p:cNvSpPr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32" name="Google Shape;1232;p106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106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10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" type="objOnly">
  <p:cSld name="OBJECT_ONLY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10"/>
          <p:cNvSpPr txBox="1">
            <a:spLocks noGrp="1"/>
          </p:cNvSpPr>
          <p:nvPr>
            <p:ph type="body" idx="1"/>
          </p:nvPr>
        </p:nvSpPr>
        <p:spPr>
          <a:xfrm>
            <a:off x="457200" y="244475"/>
            <a:ext cx="838835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76" name="Google Shape;1276;p110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11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1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текст и объект" type="txAndObj">
  <p:cSld name="TEXT_AND_OBJEC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1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301" name="Google Shape;1301;p114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302" name="Google Shape;1302;p1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4" name="Google Shape;1304;p1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15"/>
          <p:cNvSpPr txBox="1">
            <a:spLocks noGrp="1"/>
          </p:cNvSpPr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7" name="Google Shape;1307;p115"/>
          <p:cNvSpPr txBox="1">
            <a:spLocks noGrp="1"/>
          </p:cNvSpPr>
          <p:nvPr>
            <p:ph type="body" idx="1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308" name="Google Shape;1308;p1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1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1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16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314" name="Google Shape;1314;p1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1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6" name="Google Shape;1316;p1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 над текстом" type="objOverTx">
  <p:cSld name="OBJECT_OVER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2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9" name="Google Shape;1319;p1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20" name="Google Shape;1320;p1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21" name="Google Shape;1321;p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1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1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>
            <a:endParaRPr/>
          </a:p>
        </p:txBody>
      </p:sp>
      <p:sp>
        <p:nvSpPr>
          <p:cNvPr id="1327" name="Google Shape;1327;p1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28" name="Google Shape;1328;p1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1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1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20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1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1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1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43" name="Google Shape;1343;p1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1344" name="Google Shape;1344;p1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45" name="Google Shape;1345;p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1346" name="Google Shape;1346;p1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1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1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22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12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1352" name="Google Shape;1352;p122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1353" name="Google Shape;1353;p1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1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1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1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1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1359" name="Google Shape;1359;p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1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2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4" name="Google Shape;1364;p12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365" name="Google Shape;1365;p1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6" name="Google Shape;1366;p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3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13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500" name="Google Shape;1500;p13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32"/>
          <p:cNvSpPr txBox="1">
            <a:spLocks noGrp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8" name="Google Shape;1518;p132"/>
          <p:cNvSpPr txBox="1">
            <a:spLocks noGrp="1"/>
          </p:cNvSpPr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19" name="Google Shape;1519;p132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132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13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3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13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13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136"/>
          <p:cNvSpPr txBox="1">
            <a:spLocks noGrp="1"/>
          </p:cNvSpPr>
          <p:nvPr>
            <p:ph type="title"/>
          </p:nvPr>
        </p:nvSpPr>
        <p:spPr>
          <a:xfrm rot="5400000">
            <a:off x="4871244" y="2121694"/>
            <a:ext cx="5851525" cy="20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136"/>
          <p:cNvSpPr txBox="1">
            <a:spLocks noGrp="1"/>
          </p:cNvSpPr>
          <p:nvPr>
            <p:ph type="body" idx="1"/>
          </p:nvPr>
        </p:nvSpPr>
        <p:spPr>
          <a:xfrm rot="5400000">
            <a:off x="600869" y="100806"/>
            <a:ext cx="5851525" cy="613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50" name="Google Shape;1550;p136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13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13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37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p137"/>
          <p:cNvSpPr txBox="1">
            <a:spLocks noGrp="1"/>
          </p:cNvSpPr>
          <p:nvPr>
            <p:ph type="body" idx="1"/>
          </p:nvPr>
        </p:nvSpPr>
        <p:spPr>
          <a:xfrm rot="5400000">
            <a:off x="2746375" y="-3175"/>
            <a:ext cx="4191000" cy="800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56" name="Google Shape;1556;p13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137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137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1" name="Google Shape;1561;p1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2" name="Google Shape;1562;p1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63" name="Google Shape;1563;p138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4" name="Google Shape;1564;p13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38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1569" name="Google Shape;1569;p1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70" name="Google Shape;1570;p13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1" name="Google Shape;1571;p13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2" name="Google Shape;1572;p13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140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p140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4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14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1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1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1" name="Google Shape;1581;p1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582" name="Google Shape;1582;p1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3" name="Google Shape;1583;p1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584" name="Google Shape;1584;p14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5" name="Google Shape;1585;p141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14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4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142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590" name="Google Shape;1590;p142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47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591" name="Google Shape;1591;p14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14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3" name="Google Shape;1593;p14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1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597" name="Google Shape;1597;p14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8" name="Google Shape;1598;p14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14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47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p147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90" name="Google Shape;1690;p147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147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147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текст и объект" type="txAndObj">
  <p:cSld name="TEXT_AND_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48"/>
          <p:cNvSpPr txBox="1">
            <a:spLocks noGrp="1"/>
          </p:cNvSpPr>
          <p:nvPr>
            <p:ph type="title"/>
          </p:nvPr>
        </p:nvSpPr>
        <p:spPr>
          <a:xfrm rot="5400000">
            <a:off x="4752975" y="1857375"/>
            <a:ext cx="53340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5" name="Google Shape;1695;p148"/>
          <p:cNvSpPr txBox="1">
            <a:spLocks noGrp="1"/>
          </p:cNvSpPr>
          <p:nvPr>
            <p:ph type="body" idx="1"/>
          </p:nvPr>
        </p:nvSpPr>
        <p:spPr>
          <a:xfrm rot="5400000">
            <a:off x="828675" y="9525"/>
            <a:ext cx="53340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96" name="Google Shape;1696;p148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148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148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49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1" name="Google Shape;1701;p149"/>
          <p:cNvSpPr txBox="1">
            <a:spLocks noGrp="1"/>
          </p:cNvSpPr>
          <p:nvPr>
            <p:ph type="body" idx="1"/>
          </p:nvPr>
        </p:nvSpPr>
        <p:spPr>
          <a:xfrm rot="5400000">
            <a:off x="2705100" y="-190500"/>
            <a:ext cx="3657600" cy="7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2" name="Google Shape;1702;p149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p149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149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1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08" name="Google Shape;1708;p1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709" name="Google Shape;1709;p150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150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150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5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4" name="Google Shape;1714;p15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/>
            </a:lvl9pPr>
          </a:lstStyle>
          <a:p>
            <a:endParaRPr/>
          </a:p>
        </p:txBody>
      </p:sp>
      <p:sp>
        <p:nvSpPr>
          <p:cNvPr id="1715" name="Google Shape;1715;p15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ic Sans M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mic Sans MS"/>
              <a:buNone/>
              <a:defRPr sz="900"/>
            </a:lvl9pPr>
          </a:lstStyle>
          <a:p>
            <a:endParaRPr/>
          </a:p>
        </p:txBody>
      </p:sp>
      <p:sp>
        <p:nvSpPr>
          <p:cNvPr id="1716" name="Google Shape;1716;p151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151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8" name="Google Shape;1718;p151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152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152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2" name="Google Shape;1722;p152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153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153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153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153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1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731" name="Google Shape;1731;p1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1732" name="Google Shape;1732;p1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 b="1"/>
            </a:lvl9pPr>
          </a:lstStyle>
          <a:p>
            <a:endParaRPr/>
          </a:p>
        </p:txBody>
      </p:sp>
      <p:sp>
        <p:nvSpPr>
          <p:cNvPr id="1733" name="Google Shape;1733;p1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»"/>
              <a:defRPr sz="1600"/>
            </a:lvl9pPr>
          </a:lstStyle>
          <a:p>
            <a:endParaRPr/>
          </a:p>
        </p:txBody>
      </p:sp>
      <p:sp>
        <p:nvSpPr>
          <p:cNvPr id="1734" name="Google Shape;1734;p154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5" name="Google Shape;1735;p154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154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155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55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1740" name="Google Shape;1740;p155"/>
          <p:cNvSpPr txBox="1">
            <a:spLocks noGrp="1"/>
          </p:cNvSpPr>
          <p:nvPr>
            <p:ph type="body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»"/>
              <a:defRPr sz="1800"/>
            </a:lvl9pPr>
          </a:lstStyle>
          <a:p>
            <a:endParaRPr/>
          </a:p>
        </p:txBody>
      </p:sp>
      <p:sp>
        <p:nvSpPr>
          <p:cNvPr id="1741" name="Google Shape;1741;p155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p155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3" name="Google Shape;1743;p155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1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6" name="Google Shape;1746;p1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c Sans MS"/>
              <a:buNone/>
              <a:defRPr sz="1400"/>
            </a:lvl9pPr>
          </a:lstStyle>
          <a:p>
            <a:endParaRPr/>
          </a:p>
        </p:txBody>
      </p:sp>
      <p:sp>
        <p:nvSpPr>
          <p:cNvPr id="1747" name="Google Shape;1747;p15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15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15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16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1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89" name="Google Shape;1789;p1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 rot="5400000">
            <a:off x="4733925" y="2173288"/>
            <a:ext cx="58483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 rot="5400000">
            <a:off x="542925" y="192088"/>
            <a:ext cx="58483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8" name="Google Shape;1798;p1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1799" name="Google Shape;1799;p16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1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01" name="Google Shape;1801;p1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6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1805" name="Google Shape;1805;p16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p1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07" name="Google Shape;1807;p1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0" name="Google Shape;1810;p1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11" name="Google Shape;1811;p1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812" name="Google Shape;1812;p16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p1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14" name="Google Shape;1814;p1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16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1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743200" lvl="5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3200400" lvl="6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7pPr>
            <a:lvl8pPr marL="3657600" lvl="7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8pPr>
            <a:lvl9pPr marL="4114800" lvl="8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818" name="Google Shape;1818;p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819" name="Google Shape;1819;p16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p1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21" name="Google Shape;1821;p1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16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1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26" name="Google Shape;1826;p1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9" name="Google Shape;1829;p16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830" name="Google Shape;1830;p1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1" name="Google Shape;1831;p16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832" name="Google Shape;1832;p1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3" name="Google Shape;1833;p16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35" name="Google Shape;1835;p1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>
  <p:cSld name="TWO_OBJECTS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8" name="Google Shape;1838;p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839" name="Google Shape;1839;p1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0" name="Google Shape;1840;p16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42" name="Google Shape;1842;p1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6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5" name="Google Shape;1845;p16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1846" name="Google Shape;1846;p16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1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48" name="Google Shape;1848;p1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>
  <p:cSld name="VERTICAL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⮚"/>
              <a:defRPr/>
            </a:lvl1pPr>
            <a:lvl2pPr marL="914400" lvl="1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85750" algn="l">
              <a:spcBef>
                <a:spcPts val="36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, текст и объект" type="txAndObj">
  <p:cSld name="Заголовок, текст и объект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Char char="⮚"/>
              <a:defRPr sz="3200"/>
            </a:lvl1pPr>
            <a:lvl2pPr marL="914400" lvl="1" indent="-317500" algn="l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292100" algn="l">
              <a:spcBef>
                <a:spcPts val="400"/>
              </a:spcBef>
              <a:spcAft>
                <a:spcPts val="0"/>
              </a:spcAft>
              <a:buSzPts val="1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>
  <p:cSld name="TITLE_ONLY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285750" y="2803525"/>
            <a:ext cx="1587" cy="3035300"/>
          </a:xfrm>
          <a:custGeom>
            <a:avLst/>
            <a:gdLst/>
            <a:ahLst/>
            <a:cxnLst/>
            <a:rect l="l" t="t" r="r" b="b"/>
            <a:pathLst>
              <a:path w="1588" h="1912" extrusionOk="0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3" name="Google Shape;1523;p133"/>
          <p:cNvGrpSpPr/>
          <p:nvPr/>
        </p:nvGrpSpPr>
        <p:grpSpPr>
          <a:xfrm>
            <a:off x="319087" y="1828800"/>
            <a:ext cx="8824912" cy="5029200"/>
            <a:chOff x="201" y="1152"/>
            <a:chExt cx="5559" cy="3168"/>
          </a:xfrm>
        </p:grpSpPr>
        <p:sp>
          <p:nvSpPr>
            <p:cNvPr id="1524" name="Google Shape;1524;p13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33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33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33"/>
            <p:cNvSpPr/>
            <p:nvPr/>
          </p:nvSpPr>
          <p:spPr>
            <a:xfrm>
              <a:off x="528" y="1152"/>
              <a:ext cx="4607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33"/>
            <p:cNvSpPr/>
            <p:nvPr/>
          </p:nvSpPr>
          <p:spPr>
            <a:xfrm>
              <a:off x="528" y="1152"/>
              <a:ext cx="29" cy="178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33"/>
            <p:cNvSpPr/>
            <p:nvPr/>
          </p:nvSpPr>
          <p:spPr>
            <a:xfrm>
              <a:off x="527" y="2904"/>
              <a:ext cx="29" cy="1416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33"/>
            <p:cNvSpPr/>
            <p:nvPr/>
          </p:nvSpPr>
          <p:spPr>
            <a:xfrm>
              <a:off x="201" y="2904"/>
              <a:ext cx="2879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33"/>
            <p:cNvSpPr/>
            <p:nvPr/>
          </p:nvSpPr>
          <p:spPr>
            <a:xfrm>
              <a:off x="201" y="2904"/>
              <a:ext cx="30" cy="1416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13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3" name="Google Shape;1533;p13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4" name="Google Shape;1534;p13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35" name="Google Shape;1535;p133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36" name="Google Shape;1536;p133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46"/>
          <p:cNvSpPr/>
          <p:nvPr/>
        </p:nvSpPr>
        <p:spPr>
          <a:xfrm rot="-3180000">
            <a:off x="7777956" y="-15081"/>
            <a:ext cx="1162050" cy="2084387"/>
          </a:xfrm>
          <a:custGeom>
            <a:avLst/>
            <a:gdLst/>
            <a:ahLst/>
            <a:cxnLst/>
            <a:rect l="l" t="t" r="r" b="b"/>
            <a:pathLst>
              <a:path w="2903" h="3686" extrusionOk="0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14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8" name="Google Shape;1638;p146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Char char="•"/>
              <a:defRPr sz="32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Char char="–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–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»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9" name="Google Shape;1639;p146"/>
          <p:cNvSpPr txBox="1">
            <a:spLocks noGrp="1"/>
          </p:cNvSpPr>
          <p:nvPr>
            <p:ph type="dt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0" name="Google Shape;1640;p146"/>
          <p:cNvSpPr txBox="1">
            <a:spLocks noGrp="1"/>
          </p:cNvSpPr>
          <p:nvPr>
            <p:ph type="ft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1" name="Google Shape;1641;p146"/>
          <p:cNvSpPr txBox="1">
            <a:spLocks noGrp="1"/>
          </p:cNvSpPr>
          <p:nvPr>
            <p:ph type="sldNum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sz="1400" b="0" i="0" u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146"/>
          <p:cNvSpPr/>
          <p:nvPr/>
        </p:nvSpPr>
        <p:spPr>
          <a:xfrm rot="-3180000">
            <a:off x="7865268" y="24606"/>
            <a:ext cx="1165225" cy="2097087"/>
          </a:xfrm>
          <a:custGeom>
            <a:avLst/>
            <a:gdLst/>
            <a:ahLst/>
            <a:cxnLst/>
            <a:rect l="l" t="t" r="r" b="b"/>
            <a:pathLst>
              <a:path w="2911" h="3703" extrusionOk="0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146"/>
          <p:cNvSpPr/>
          <p:nvPr/>
        </p:nvSpPr>
        <p:spPr>
          <a:xfrm rot="-3180000">
            <a:off x="7831137" y="192087"/>
            <a:ext cx="1025525" cy="1571625"/>
          </a:xfrm>
          <a:custGeom>
            <a:avLst/>
            <a:gdLst/>
            <a:ahLst/>
            <a:cxnLst/>
            <a:rect l="l" t="t" r="r" b="b"/>
            <a:pathLst>
              <a:path w="2561" h="2777" extrusionOk="0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4" name="Google Shape;1644;p146"/>
          <p:cNvGrpSpPr/>
          <p:nvPr/>
        </p:nvGrpSpPr>
        <p:grpSpPr>
          <a:xfrm>
            <a:off x="7937" y="5540375"/>
            <a:ext cx="1784350" cy="1246187"/>
            <a:chOff x="5" y="3490"/>
            <a:chExt cx="1124" cy="785"/>
          </a:xfrm>
        </p:grpSpPr>
        <p:sp>
          <p:nvSpPr>
            <p:cNvPr id="1645" name="Google Shape;1645;p146"/>
            <p:cNvSpPr/>
            <p:nvPr/>
          </p:nvSpPr>
          <p:spPr>
            <a:xfrm>
              <a:off x="24" y="3505"/>
              <a:ext cx="1089" cy="649"/>
            </a:xfrm>
            <a:custGeom>
              <a:avLst/>
              <a:gdLst/>
              <a:ahLst/>
              <a:cxnLst/>
              <a:rect l="l" t="t" r="r" b="b"/>
              <a:pathLst>
                <a:path w="2177" h="1298" extrusionOk="0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46"/>
            <p:cNvSpPr/>
            <p:nvPr/>
          </p:nvSpPr>
          <p:spPr>
            <a:xfrm>
              <a:off x="1022" y="3582"/>
              <a:ext cx="71" cy="129"/>
            </a:xfrm>
            <a:custGeom>
              <a:avLst/>
              <a:gdLst/>
              <a:ahLst/>
              <a:cxnLst/>
              <a:rect l="l" t="t" r="r" b="b"/>
              <a:pathLst>
                <a:path w="143" h="258" extrusionOk="0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46"/>
            <p:cNvSpPr/>
            <p:nvPr/>
          </p:nvSpPr>
          <p:spPr>
            <a:xfrm>
              <a:off x="20" y="3774"/>
              <a:ext cx="792" cy="410"/>
            </a:xfrm>
            <a:custGeom>
              <a:avLst/>
              <a:gdLst/>
              <a:ahLst/>
              <a:cxnLst/>
              <a:rect l="l" t="t" r="r" b="b"/>
              <a:pathLst>
                <a:path w="1586" h="821" extrusionOk="0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6"/>
            <p:cNvSpPr/>
            <p:nvPr/>
          </p:nvSpPr>
          <p:spPr>
            <a:xfrm>
              <a:off x="129" y="3808"/>
              <a:ext cx="525" cy="374"/>
            </a:xfrm>
            <a:custGeom>
              <a:avLst/>
              <a:gdLst/>
              <a:ahLst/>
              <a:cxnLst/>
              <a:rect l="l" t="t" r="r" b="b"/>
              <a:pathLst>
                <a:path w="1049" h="747" extrusionOk="0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6"/>
            <p:cNvSpPr/>
            <p:nvPr/>
          </p:nvSpPr>
          <p:spPr>
            <a:xfrm>
              <a:off x="485" y="3532"/>
              <a:ext cx="135" cy="121"/>
            </a:xfrm>
            <a:custGeom>
              <a:avLst/>
              <a:gdLst/>
              <a:ahLst/>
              <a:cxnLst/>
              <a:rect l="l" t="t" r="r" b="b"/>
              <a:pathLst>
                <a:path w="272" h="241" extrusionOk="0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6"/>
            <p:cNvSpPr/>
            <p:nvPr/>
          </p:nvSpPr>
          <p:spPr>
            <a:xfrm>
              <a:off x="641" y="4163"/>
              <a:ext cx="76" cy="112"/>
            </a:xfrm>
            <a:custGeom>
              <a:avLst/>
              <a:gdLst/>
              <a:ahLst/>
              <a:cxnLst/>
              <a:rect l="l" t="t" r="r" b="b"/>
              <a:pathLst>
                <a:path w="152" h="224" extrusionOk="0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6"/>
            <p:cNvSpPr/>
            <p:nvPr/>
          </p:nvSpPr>
          <p:spPr>
            <a:xfrm>
              <a:off x="504" y="3607"/>
              <a:ext cx="193" cy="383"/>
            </a:xfrm>
            <a:custGeom>
              <a:avLst/>
              <a:gdLst/>
              <a:ahLst/>
              <a:cxnLst/>
              <a:rect l="l" t="t" r="r" b="b"/>
              <a:pathLst>
                <a:path w="386" h="764" extrusionOk="0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46"/>
            <p:cNvSpPr/>
            <p:nvPr/>
          </p:nvSpPr>
          <p:spPr>
            <a:xfrm>
              <a:off x="668" y="3590"/>
              <a:ext cx="364" cy="174"/>
            </a:xfrm>
            <a:custGeom>
              <a:avLst/>
              <a:gdLst/>
              <a:ahLst/>
              <a:cxnLst/>
              <a:rect l="l" t="t" r="r" b="b"/>
              <a:pathLst>
                <a:path w="728" h="348" extrusionOk="0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46"/>
            <p:cNvSpPr/>
            <p:nvPr/>
          </p:nvSpPr>
          <p:spPr>
            <a:xfrm>
              <a:off x="347" y="3693"/>
              <a:ext cx="156" cy="67"/>
            </a:xfrm>
            <a:custGeom>
              <a:avLst/>
              <a:gdLst/>
              <a:ahLst/>
              <a:cxnLst/>
              <a:rect l="l" t="t" r="r" b="b"/>
              <a:pathLst>
                <a:path w="312" h="135" extrusionOk="0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4" name="Google Shape;1654;p146"/>
            <p:cNvGrpSpPr/>
            <p:nvPr/>
          </p:nvGrpSpPr>
          <p:grpSpPr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55" name="Google Shape;1655;p146"/>
              <p:cNvGrpSpPr/>
              <p:nvPr/>
            </p:nvGrpSpPr>
            <p:grpSpPr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56" name="Google Shape;1656;p146"/>
                <p:cNvSpPr/>
                <p:nvPr/>
              </p:nvSpPr>
              <p:spPr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175" extrusionOk="0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146"/>
                <p:cNvSpPr/>
                <p:nvPr/>
              </p:nvSpPr>
              <p:spPr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" h="266" extrusionOk="0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146"/>
                <p:cNvSpPr/>
                <p:nvPr/>
              </p:nvSpPr>
              <p:spPr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" h="234" extrusionOk="0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9" name="Google Shape;1659;p146"/>
              <p:cNvSpPr/>
              <p:nvPr/>
            </p:nvSpPr>
            <p:spPr>
              <a:xfrm>
                <a:off x="76" y="3732"/>
                <a:ext cx="59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00" extrusionOk="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46"/>
              <p:cNvSpPr/>
              <p:nvPr/>
            </p:nvSpPr>
            <p:spPr>
              <a:xfrm>
                <a:off x="260" y="3886"/>
                <a:ext cx="244" cy="14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296" extrusionOk="0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146"/>
              <p:cNvSpPr/>
              <p:nvPr/>
            </p:nvSpPr>
            <p:spPr>
              <a:xfrm>
                <a:off x="565" y="3680"/>
                <a:ext cx="107" cy="238"/>
              </a:xfrm>
              <a:custGeom>
                <a:avLst/>
                <a:gdLst/>
                <a:ahLst/>
                <a:cxnLst/>
                <a:rect l="l" t="t" r="r" b="b"/>
                <a:pathLst>
                  <a:path w="213" h="478" extrusionOk="0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62" name="Google Shape;1662;p146"/>
              <p:cNvGrpSpPr/>
              <p:nvPr/>
            </p:nvGrpSpPr>
            <p:grpSpPr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63" name="Google Shape;1663;p146"/>
                <p:cNvSpPr/>
                <p:nvPr/>
              </p:nvSpPr>
              <p:spPr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73" extrusionOk="0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146"/>
                <p:cNvSpPr/>
                <p:nvPr/>
              </p:nvSpPr>
              <p:spPr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4" h="880" extrusionOk="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146"/>
                <p:cNvSpPr/>
                <p:nvPr/>
              </p:nvSpPr>
              <p:spPr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" h="335" extrusionOk="0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146"/>
                <p:cNvSpPr/>
                <p:nvPr/>
              </p:nvSpPr>
              <p:spPr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188" extrusionOk="0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146"/>
                <p:cNvSpPr/>
                <p:nvPr/>
              </p:nvSpPr>
              <p:spPr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504" extrusionOk="0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146"/>
                <p:cNvSpPr/>
                <p:nvPr/>
              </p:nvSpPr>
              <p:spPr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69" extrusionOk="0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146"/>
                <p:cNvSpPr/>
                <p:nvPr/>
              </p:nvSpPr>
              <p:spPr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" h="424" extrusionOk="0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146"/>
                <p:cNvSpPr/>
                <p:nvPr/>
              </p:nvSpPr>
              <p:spPr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173" extrusionOk="0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671" name="Google Shape;1671;p146"/>
          <p:cNvGrpSpPr/>
          <p:nvPr/>
        </p:nvGrpSpPr>
        <p:grpSpPr>
          <a:xfrm>
            <a:off x="8680450" y="2116137"/>
            <a:ext cx="385762" cy="4308475"/>
            <a:chOff x="5468" y="1333"/>
            <a:chExt cx="243" cy="2714"/>
          </a:xfrm>
        </p:grpSpPr>
        <p:sp>
          <p:nvSpPr>
            <p:cNvPr id="1672" name="Google Shape;1672;p146"/>
            <p:cNvSpPr/>
            <p:nvPr/>
          </p:nvSpPr>
          <p:spPr>
            <a:xfrm flipH="1">
              <a:off x="5468" y="2620"/>
              <a:ext cx="205" cy="1427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6"/>
            <p:cNvSpPr/>
            <p:nvPr/>
          </p:nvSpPr>
          <p:spPr>
            <a:xfrm flipH="1">
              <a:off x="5506" y="1333"/>
              <a:ext cx="205" cy="1633"/>
            </a:xfrm>
            <a:custGeom>
              <a:avLst/>
              <a:gdLst/>
              <a:ahLst/>
              <a:cxnLst/>
              <a:rect l="l" t="t" r="r" b="b"/>
              <a:pathLst>
                <a:path w="772" h="3266" extrusionOk="0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146"/>
          <p:cNvGrpSpPr/>
          <p:nvPr/>
        </p:nvGrpSpPr>
        <p:grpSpPr>
          <a:xfrm>
            <a:off x="7171101" y="-85888"/>
            <a:ext cx="2428148" cy="2245051"/>
            <a:chOff x="4517" y="-54"/>
            <a:chExt cx="1530" cy="1414"/>
          </a:xfrm>
        </p:grpSpPr>
        <p:grpSp>
          <p:nvGrpSpPr>
            <p:cNvPr id="1675" name="Google Shape;1675;p146"/>
            <p:cNvGrpSpPr/>
            <p:nvPr/>
          </p:nvGrpSpPr>
          <p:grpSpPr>
            <a:xfrm>
              <a:off x="4517" y="-54"/>
              <a:ext cx="1530" cy="1414"/>
              <a:chOff x="4517" y="-54"/>
              <a:chExt cx="1530" cy="1414"/>
            </a:xfrm>
          </p:grpSpPr>
          <p:sp>
            <p:nvSpPr>
              <p:cNvPr id="1676" name="Google Shape;1676;p146"/>
              <p:cNvSpPr/>
              <p:nvPr/>
            </p:nvSpPr>
            <p:spPr>
              <a:xfrm rot="-3180000">
                <a:off x="5430" y="1086"/>
                <a:ext cx="62" cy="2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6" extrusionOk="0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7" name="Google Shape;1677;p146"/>
              <p:cNvGrpSpPr/>
              <p:nvPr/>
            </p:nvGrpSpPr>
            <p:grpSpPr>
              <a:xfrm>
                <a:off x="4517" y="-54"/>
                <a:ext cx="1530" cy="1414"/>
                <a:chOff x="4517" y="-54"/>
                <a:chExt cx="1530" cy="1414"/>
              </a:xfrm>
            </p:grpSpPr>
            <p:sp>
              <p:nvSpPr>
                <p:cNvPr id="1678" name="Google Shape;1678;p146"/>
                <p:cNvSpPr/>
                <p:nvPr/>
              </p:nvSpPr>
              <p:spPr>
                <a:xfrm rot="-3180000">
                  <a:off x="4966" y="71"/>
                  <a:ext cx="153" cy="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349" extrusionOk="0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9" name="Google Shape;1679;p146"/>
                <p:cNvSpPr/>
                <p:nvPr/>
              </p:nvSpPr>
              <p:spPr>
                <a:xfrm rot="-3180000">
                  <a:off x="5049" y="330"/>
                  <a:ext cx="269" cy="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1230" extrusionOk="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0" name="Google Shape;1680;p146"/>
                <p:cNvSpPr/>
                <p:nvPr/>
              </p:nvSpPr>
              <p:spPr>
                <a:xfrm rot="-3180000">
                  <a:off x="4859" y="180"/>
                  <a:ext cx="505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2521" extrusionOk="0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1" name="Google Shape;1681;p146"/>
                <p:cNvSpPr/>
                <p:nvPr/>
              </p:nvSpPr>
              <p:spPr>
                <a:xfrm rot="-3180000">
                  <a:off x="4903" y="-19"/>
                  <a:ext cx="758" cy="1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" h="3771" extrusionOk="0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2" name="Google Shape;1682;p146"/>
                <p:cNvSpPr/>
                <p:nvPr/>
              </p:nvSpPr>
              <p:spPr>
                <a:xfrm rot="-3180000">
                  <a:off x="5298" y="895"/>
                  <a:ext cx="169" cy="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342" extrusionOk="0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146"/>
                <p:cNvSpPr/>
                <p:nvPr/>
              </p:nvSpPr>
              <p:spPr>
                <a:xfrm rot="-3180000">
                  <a:off x="5253" y="804"/>
                  <a:ext cx="181" cy="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403" extrusionOk="0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146"/>
                <p:cNvSpPr/>
                <p:nvPr/>
              </p:nvSpPr>
              <p:spPr>
                <a:xfrm rot="-3180000">
                  <a:off x="4985" y="210"/>
                  <a:ext cx="181" cy="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" h="411" extrusionOk="0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146"/>
                <p:cNvSpPr/>
                <p:nvPr/>
              </p:nvSpPr>
              <p:spPr>
                <a:xfrm rot="-3180000">
                  <a:off x="4949" y="140"/>
                  <a:ext cx="179" cy="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386" extrusionOk="0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1686" name="Google Shape;1686;p146"/>
            <p:cNvCxnSpPr/>
            <p:nvPr/>
          </p:nvCxnSpPr>
          <p:spPr>
            <a:xfrm>
              <a:off x="4870" y="84"/>
              <a:ext cx="42" cy="96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5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3" name="Google Shape;1773;p1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1774" name="Google Shape;1774;p159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1775" name="Google Shape;1775;p159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76" name="Google Shape;1776;p159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59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59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59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59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1" name="Google Shape;1781;p159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59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3" name="Google Shape;1783;p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84" name="Google Shape;1784;p1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5" name="Google Shape;1785;p1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6627812" y="6429375"/>
            <a:ext cx="285750" cy="209550"/>
          </a:xfrm>
          <a:custGeom>
            <a:avLst/>
            <a:gdLst/>
            <a:ahLst/>
            <a:cxnLst/>
            <a:rect l="l" t="t" r="r" b="b"/>
            <a:pathLst>
              <a:path w="179" h="132" extrusionOk="0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0077C8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21"/>
          <p:cNvGrpSpPr/>
          <p:nvPr/>
        </p:nvGrpSpPr>
        <p:grpSpPr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" name="Google Shape;157;p21"/>
            <p:cNvSpPr/>
            <p:nvPr/>
          </p:nvSpPr>
          <p:spPr>
            <a:xfrm>
              <a:off x="2" y="2688"/>
              <a:ext cx="5758" cy="1632"/>
            </a:xfrm>
            <a:custGeom>
              <a:avLst/>
              <a:gdLst/>
              <a:ahLst/>
              <a:cxnLst/>
              <a:rect l="l" t="t" r="r" b="b"/>
              <a:pathLst>
                <a:path w="5740" h="4316" extrusionOk="0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" name="Google Shape;158;p21"/>
            <p:cNvGrpSpPr/>
            <p:nvPr/>
          </p:nvGrpSpPr>
          <p:grpSpPr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9" name="Google Shape;159;p21"/>
              <p:cNvSpPr/>
              <p:nvPr/>
            </p:nvSpPr>
            <p:spPr>
              <a:xfrm>
                <a:off x="3686" y="3810"/>
                <a:ext cx="532" cy="32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3726" y="3840"/>
                <a:ext cx="452" cy="275"/>
              </a:xfrm>
              <a:prstGeom prst="ellipse">
                <a:avLst/>
              </a:pr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3782" y="3872"/>
                <a:ext cx="344" cy="2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3822" y="3896"/>
                <a:ext cx="262" cy="159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3856" y="3922"/>
                <a:ext cx="192" cy="107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>
                <a:off x="3575" y="3715"/>
                <a:ext cx="383" cy="16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61" extrusionOk="0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3695" y="4170"/>
                <a:ext cx="444" cy="66"/>
              </a:xfrm>
              <a:custGeom>
                <a:avLst/>
                <a:gdLst/>
                <a:ahLst/>
                <a:cxnLst/>
                <a:rect l="l" t="t" r="r" b="b"/>
                <a:pathLst>
                  <a:path w="443" h="66" extrusionOk="0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>
                <a:gsLst>
                  <a:gs pos="0">
                    <a:srgbClr val="0073C1"/>
                  </a:gs>
                  <a:gs pos="100000">
                    <a:schemeClr val="accent2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3527" y="3906"/>
                <a:ext cx="89" cy="216"/>
              </a:xfrm>
              <a:custGeom>
                <a:avLst/>
                <a:gdLst/>
                <a:ahLst/>
                <a:cxnLst/>
                <a:rect l="l" t="t" r="r" b="b"/>
                <a:pathLst>
                  <a:path w="89" h="216" extrusionOk="0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3569" y="3745"/>
                <a:ext cx="750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747" h="461" extrusionOk="0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path path="circle">
                  <a:fillToRect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4037" y="3721"/>
                <a:ext cx="9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0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>
                <a:off x="3910" y="3948"/>
                <a:ext cx="84" cy="53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" name="Google Shape;170;p21"/>
            <p:cNvGrpSpPr/>
            <p:nvPr/>
          </p:nvGrpSpPr>
          <p:grpSpPr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1" name="Google Shape;171;p21"/>
              <p:cNvSpPr/>
              <p:nvPr/>
            </p:nvSpPr>
            <p:spPr>
              <a:xfrm>
                <a:off x="2268" y="3934"/>
                <a:ext cx="638" cy="377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2314" y="3958"/>
                <a:ext cx="543" cy="332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2341" y="3979"/>
                <a:ext cx="501" cy="299"/>
              </a:xfrm>
              <a:prstGeom prst="ellipse">
                <a:avLst/>
              </a:pr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2368" y="3997"/>
                <a:ext cx="444" cy="258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2385" y="4005"/>
                <a:ext cx="413" cy="240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2437" y="4026"/>
                <a:ext cx="306" cy="192"/>
              </a:xfrm>
              <a:prstGeom prst="ellipse">
                <a:avLst/>
              </a:prstGeom>
              <a:gradFill>
                <a:gsLst>
                  <a:gs pos="0">
                    <a:srgbClr val="0077C8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2476" y="4056"/>
                <a:ext cx="227" cy="135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2542" y="4097"/>
                <a:ext cx="90" cy="60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2585" y="3822"/>
                <a:ext cx="44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86" extrusionOk="0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>
                <a:gsLst>
                  <a:gs pos="0">
                    <a:srgbClr val="007CCF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2142" y="3852"/>
                <a:ext cx="89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62" extrusionOk="0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3C1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1"/>
              <p:cNvSpPr/>
              <p:nvPr/>
            </p:nvSpPr>
            <p:spPr>
              <a:xfrm>
                <a:off x="2082" y="3828"/>
                <a:ext cx="407" cy="48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86" extrusionOk="0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CC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1"/>
              <p:cNvSpPr/>
              <p:nvPr/>
            </p:nvSpPr>
            <p:spPr>
              <a:xfrm>
                <a:off x="2987" y="4044"/>
                <a:ext cx="108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252" extrusionOk="0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6FBB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1"/>
              <p:cNvSpPr/>
              <p:nvPr/>
            </p:nvSpPr>
            <p:spPr>
              <a:xfrm>
                <a:off x="2068" y="3685"/>
                <a:ext cx="83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0" extrusionOk="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1"/>
              <p:cNvSpPr/>
              <p:nvPr/>
            </p:nvSpPr>
            <p:spPr>
              <a:xfrm>
                <a:off x="1867" y="3853"/>
                <a:ext cx="171" cy="461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61" extrusionOk="0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2951" y="3751"/>
                <a:ext cx="360" cy="56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63" extrusionOk="0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>
                <a:off x="2318" y="3631"/>
                <a:ext cx="1078" cy="4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25" extrusionOk="0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3304" y="4080"/>
                <a:ext cx="98" cy="234"/>
              </a:xfrm>
              <a:custGeom>
                <a:avLst/>
                <a:gdLst/>
                <a:ahLst/>
                <a:cxnLst/>
                <a:rect l="l" t="t" r="r" b="b"/>
                <a:pathLst>
                  <a:path w="98" h="234" extrusionOk="0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77C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>
                <a:off x="1776" y="3673"/>
                <a:ext cx="481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41" extrusionOk="0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189;p21"/>
            <p:cNvGrpSpPr/>
            <p:nvPr/>
          </p:nvGrpSpPr>
          <p:grpSpPr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90" name="Google Shape;190;p21"/>
              <p:cNvSpPr/>
              <p:nvPr/>
            </p:nvSpPr>
            <p:spPr>
              <a:xfrm>
                <a:off x="4200" y="3402"/>
                <a:ext cx="1201" cy="73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731" extrusionOk="0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>
                <a:off x="4128" y="3366"/>
                <a:ext cx="544" cy="737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37" extrusionOk="0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>
                <a:off x="4792" y="3360"/>
                <a:ext cx="609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2" extrusionOk="0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>
                <a:gsLst>
                  <a:gs pos="0">
                    <a:srgbClr val="0F8FE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>
                <a:off x="5246" y="4007"/>
                <a:ext cx="72" cy="54"/>
              </a:xfrm>
              <a:custGeom>
                <a:avLst/>
                <a:gdLst/>
                <a:ahLst/>
                <a:cxnLst/>
                <a:rect l="l" t="t" r="r" b="b"/>
                <a:pathLst>
                  <a:path w="72" h="54" extrusionOk="0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>
                <a:off x="4505" y="4073"/>
                <a:ext cx="705" cy="108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08" extrusionOk="0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>
                <a:off x="5336" y="3654"/>
                <a:ext cx="143" cy="34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341" extrusionOk="0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>
                <a:off x="5061" y="3624"/>
                <a:ext cx="83" cy="90"/>
              </a:xfrm>
              <a:custGeom>
                <a:avLst/>
                <a:gdLst/>
                <a:ahLst/>
                <a:cxnLst/>
                <a:rect l="l" t="t" r="r" b="b"/>
                <a:pathLst>
                  <a:path w="83" h="90" extrusionOk="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4445" y="3552"/>
                <a:ext cx="717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31" extrusionOk="0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>
                <a:off x="4349" y="3510"/>
                <a:ext cx="909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09" h="533" extrusionOk="0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>
                <a:off x="4564" y="3492"/>
                <a:ext cx="365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5" h="66" extrusionOk="0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>
                <a:off x="4463" y="3558"/>
                <a:ext cx="66" cy="48"/>
              </a:xfrm>
              <a:custGeom>
                <a:avLst/>
                <a:gdLst/>
                <a:ahLst/>
                <a:cxnLst/>
                <a:rect l="l" t="t" r="r" b="b"/>
                <a:pathLst>
                  <a:path w="66" h="48" extrusionOk="0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>
                <a:off x="4546" y="3608"/>
                <a:ext cx="518" cy="319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>
                <a:off x="4578" y="3630"/>
                <a:ext cx="446" cy="271"/>
              </a:xfrm>
              <a:prstGeom prst="ellipse">
                <a:avLst/>
              </a:prstGeom>
              <a:gradFill>
                <a:gsLst>
                  <a:gs pos="0">
                    <a:srgbClr val="088CE5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4610" y="3650"/>
                <a:ext cx="386" cy="233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>
                <a:off x="4654" y="3678"/>
                <a:ext cx="298" cy="177"/>
              </a:xfrm>
              <a:prstGeom prst="ellipse">
                <a:avLst/>
              </a:prstGeom>
              <a:gradFill>
                <a:gsLst>
                  <a:gs pos="0">
                    <a:srgbClr val="0080D7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4690" y="3698"/>
                <a:ext cx="222" cy="139"/>
              </a:xfrm>
              <a:prstGeom prst="ellips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0080D7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4738" y="3728"/>
                <a:ext cx="126" cy="81"/>
              </a:xfrm>
              <a:prstGeom prst="ellipse">
                <a:avLst/>
              </a:prstGeom>
              <a:gradFill>
                <a:gsLst>
                  <a:gs pos="0">
                    <a:srgbClr val="0084DD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21"/>
            <p:cNvGrpSpPr/>
            <p:nvPr/>
          </p:nvGrpSpPr>
          <p:grpSpPr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8" name="Google Shape;208;p21"/>
              <p:cNvSpPr/>
              <p:nvPr/>
            </p:nvSpPr>
            <p:spPr>
              <a:xfrm>
                <a:off x="5280" y="3186"/>
                <a:ext cx="383" cy="9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96" extrusionOk="0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5315" y="3024"/>
                <a:ext cx="258" cy="54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4" extrusionOk="0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>
                <a:off x="5645" y="3066"/>
                <a:ext cx="60" cy="156"/>
              </a:xfrm>
              <a:custGeom>
                <a:avLst/>
                <a:gdLst/>
                <a:ahLst/>
                <a:cxnLst/>
                <a:rect l="l" t="t" r="r" b="b"/>
                <a:pathLst>
                  <a:path w="60" h="156" extrusionOk="0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>
                <a:off x="5375" y="3246"/>
                <a:ext cx="192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8" extrusionOk="0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5304" y="3042"/>
                <a:ext cx="161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86" extrusionOk="0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>
                <a:off x="5489" y="3042"/>
                <a:ext cx="186" cy="2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210" extrusionOk="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>
                <a:off x="5345" y="3058"/>
                <a:ext cx="299" cy="18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" extrusionOk="0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5" name="Google Shape;215;p21"/>
              <p:cNvGrpSpPr/>
              <p:nvPr/>
            </p:nvGrpSpPr>
            <p:grpSpPr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16" name="Google Shape;216;p21"/>
                <p:cNvSpPr/>
                <p:nvPr/>
              </p:nvSpPr>
              <p:spPr>
                <a:xfrm>
                  <a:off x="5381" y="3085"/>
                  <a:ext cx="227" cy="13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21"/>
                <p:cNvSpPr/>
                <p:nvPr/>
              </p:nvSpPr>
              <p:spPr>
                <a:xfrm>
                  <a:off x="5403" y="3099"/>
                  <a:ext cx="182" cy="102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21"/>
                <p:cNvSpPr/>
                <p:nvPr/>
              </p:nvSpPr>
              <p:spPr>
                <a:xfrm>
                  <a:off x="5431" y="3109"/>
                  <a:ext cx="125" cy="82"/>
                </a:xfrm>
                <a:prstGeom prst="ellipse">
                  <a:avLst/>
                </a:prstGeom>
                <a:gradFill>
                  <a:gsLst>
                    <a:gs pos="0">
                      <a:schemeClr val="dk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21"/>
                <p:cNvSpPr/>
                <p:nvPr/>
              </p:nvSpPr>
              <p:spPr>
                <a:xfrm>
                  <a:off x="5458" y="3125"/>
                  <a:ext cx="73" cy="47"/>
                </a:xfrm>
                <a:prstGeom prst="ellipse">
                  <a:avLst/>
                </a:prstGeom>
                <a:gradFill>
                  <a:gsLst>
                    <a:gs pos="0">
                      <a:schemeClr val="accent2"/>
                    </a:gs>
                    <a:gs pos="100000">
                      <a:schemeClr val="dk2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90"/>
          <p:cNvGrpSpPr/>
          <p:nvPr/>
        </p:nvGrpSpPr>
        <p:grpSpPr>
          <a:xfrm>
            <a:off x="3998" y="1422400"/>
            <a:ext cx="9143177" cy="5435600"/>
            <a:chOff x="3" y="896"/>
            <a:chExt cx="5759" cy="3424"/>
          </a:xfrm>
        </p:grpSpPr>
        <p:grpSp>
          <p:nvGrpSpPr>
            <p:cNvPr id="821" name="Google Shape;821;p90"/>
            <p:cNvGrpSpPr/>
            <p:nvPr/>
          </p:nvGrpSpPr>
          <p:grpSpPr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22" name="Google Shape;822;p90"/>
              <p:cNvSpPr/>
              <p:nvPr/>
            </p:nvSpPr>
            <p:spPr>
              <a:xfrm>
                <a:off x="1399" y="1116"/>
                <a:ext cx="2815" cy="211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2110" extrusionOk="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90"/>
              <p:cNvSpPr/>
              <p:nvPr/>
            </p:nvSpPr>
            <p:spPr>
              <a:xfrm>
                <a:off x="672" y="1116"/>
                <a:ext cx="3966" cy="2366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2366" extrusionOk="0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90"/>
              <p:cNvSpPr/>
              <p:nvPr/>
            </p:nvSpPr>
            <p:spPr>
              <a:xfrm>
                <a:off x="20" y="1069"/>
                <a:ext cx="5732" cy="3107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3107" extrusionOk="0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90"/>
              <p:cNvSpPr/>
              <p:nvPr/>
            </p:nvSpPr>
            <p:spPr>
              <a:xfrm>
                <a:off x="242" y="1145"/>
                <a:ext cx="5512" cy="2760"/>
              </a:xfrm>
              <a:custGeom>
                <a:avLst/>
                <a:gdLst/>
                <a:ahLst/>
                <a:cxnLst/>
                <a:rect l="l" t="t" r="r" b="b"/>
                <a:pathLst>
                  <a:path w="5512" h="2760" extrusionOk="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90"/>
              <p:cNvSpPr/>
              <p:nvPr/>
            </p:nvSpPr>
            <p:spPr>
              <a:xfrm>
                <a:off x="4840" y="984"/>
                <a:ext cx="790" cy="1189"/>
              </a:xfrm>
              <a:custGeom>
                <a:avLst/>
                <a:gdLst/>
                <a:ahLst/>
                <a:cxnLst/>
                <a:rect l="l" t="t" r="r" b="b"/>
                <a:pathLst>
                  <a:path w="790" h="1189" extrusionOk="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90"/>
              <p:cNvSpPr/>
              <p:nvPr/>
            </p:nvSpPr>
            <p:spPr>
              <a:xfrm>
                <a:off x="5173" y="896"/>
                <a:ext cx="579" cy="111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117" extrusionOk="0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90"/>
              <p:cNvSpPr/>
              <p:nvPr/>
            </p:nvSpPr>
            <p:spPr>
              <a:xfrm>
                <a:off x="3291" y="968"/>
                <a:ext cx="2471" cy="2396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396" extrusionOk="0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90"/>
              <p:cNvSpPr/>
              <p:nvPr/>
            </p:nvSpPr>
            <p:spPr>
              <a:xfrm>
                <a:off x="2366" y="1067"/>
                <a:ext cx="1399" cy="1349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349" extrusionOk="0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90"/>
              <p:cNvSpPr/>
              <p:nvPr/>
            </p:nvSpPr>
            <p:spPr>
              <a:xfrm>
                <a:off x="4275" y="2031"/>
                <a:ext cx="1256" cy="81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810" extrusionOk="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90"/>
              <p:cNvSpPr/>
              <p:nvPr/>
            </p:nvSpPr>
            <p:spPr>
              <a:xfrm>
                <a:off x="2914" y="3476"/>
                <a:ext cx="2848" cy="788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788" extrusionOk="0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90"/>
              <p:cNvSpPr/>
              <p:nvPr/>
            </p:nvSpPr>
            <p:spPr>
              <a:xfrm>
                <a:off x="5443" y="922"/>
                <a:ext cx="319" cy="854"/>
              </a:xfrm>
              <a:custGeom>
                <a:avLst/>
                <a:gdLst/>
                <a:ahLst/>
                <a:cxnLst/>
                <a:rect l="l" t="t" r="r" b="b"/>
                <a:pathLst>
                  <a:path w="319" h="854" extrusionOk="0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90"/>
              <p:cNvSpPr/>
              <p:nvPr/>
            </p:nvSpPr>
            <p:spPr>
              <a:xfrm>
                <a:off x="4954" y="3568"/>
                <a:ext cx="646" cy="3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392" extrusionOk="0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90"/>
              <p:cNvSpPr/>
              <p:nvPr/>
            </p:nvSpPr>
            <p:spPr>
              <a:xfrm>
                <a:off x="50" y="2400"/>
                <a:ext cx="2736" cy="192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1920" extrusionOk="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5" name="Google Shape;835;p90"/>
            <p:cNvGrpSpPr/>
            <p:nvPr/>
          </p:nvGrpSpPr>
          <p:grpSpPr>
            <a:xfrm>
              <a:off x="3" y="2293"/>
              <a:ext cx="1382" cy="1698"/>
              <a:chOff x="3" y="2293"/>
              <a:chExt cx="1382" cy="1698"/>
            </a:xfrm>
          </p:grpSpPr>
          <p:sp>
            <p:nvSpPr>
              <p:cNvPr id="836" name="Google Shape;836;p90"/>
              <p:cNvSpPr txBox="1"/>
              <p:nvPr/>
            </p:nvSpPr>
            <p:spPr>
              <a:xfrm rot="6780000">
                <a:off x="63" y="3881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90"/>
              <p:cNvSpPr txBox="1"/>
              <p:nvPr/>
            </p:nvSpPr>
            <p:spPr>
              <a:xfrm rot="6780000">
                <a:off x="33" y="3879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90"/>
              <p:cNvSpPr txBox="1"/>
              <p:nvPr/>
            </p:nvSpPr>
            <p:spPr>
              <a:xfrm rot="6780000">
                <a:off x="7" y="3873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90"/>
              <p:cNvSpPr txBox="1"/>
              <p:nvPr/>
            </p:nvSpPr>
            <p:spPr>
              <a:xfrm rot="5940000">
                <a:off x="209" y="3883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90"/>
              <p:cNvSpPr txBox="1"/>
              <p:nvPr/>
            </p:nvSpPr>
            <p:spPr>
              <a:xfrm rot="5940000">
                <a:off x="183" y="388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90"/>
              <p:cNvSpPr txBox="1"/>
              <p:nvPr/>
            </p:nvSpPr>
            <p:spPr>
              <a:xfrm rot="6240000">
                <a:off x="153" y="388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90"/>
              <p:cNvSpPr txBox="1"/>
              <p:nvPr/>
            </p:nvSpPr>
            <p:spPr>
              <a:xfrm rot="6180000">
                <a:off x="123" y="3885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90"/>
              <p:cNvSpPr txBox="1"/>
              <p:nvPr/>
            </p:nvSpPr>
            <p:spPr>
              <a:xfrm rot="5340000">
                <a:off x="363" y="386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90"/>
              <p:cNvSpPr txBox="1"/>
              <p:nvPr/>
            </p:nvSpPr>
            <p:spPr>
              <a:xfrm rot="5340000">
                <a:off x="333" y="3871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0"/>
              <p:cNvSpPr txBox="1"/>
              <p:nvPr/>
            </p:nvSpPr>
            <p:spPr>
              <a:xfrm rot="5580000">
                <a:off x="303" y="3875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0"/>
              <p:cNvSpPr txBox="1"/>
              <p:nvPr/>
            </p:nvSpPr>
            <p:spPr>
              <a:xfrm rot="5700000">
                <a:off x="271" y="3881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0"/>
              <p:cNvSpPr txBox="1"/>
              <p:nvPr/>
            </p:nvSpPr>
            <p:spPr>
              <a:xfrm rot="4680000">
                <a:off x="517" y="382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0"/>
              <p:cNvSpPr txBox="1"/>
              <p:nvPr/>
            </p:nvSpPr>
            <p:spPr>
              <a:xfrm rot="4920000">
                <a:off x="486" y="3833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90"/>
              <p:cNvSpPr txBox="1"/>
              <p:nvPr/>
            </p:nvSpPr>
            <p:spPr>
              <a:xfrm rot="4920000">
                <a:off x="456" y="384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90"/>
              <p:cNvSpPr txBox="1"/>
              <p:nvPr/>
            </p:nvSpPr>
            <p:spPr>
              <a:xfrm rot="5040000">
                <a:off x="427" y="3849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90"/>
              <p:cNvSpPr txBox="1"/>
              <p:nvPr/>
            </p:nvSpPr>
            <p:spPr>
              <a:xfrm rot="3780000">
                <a:off x="664" y="3761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90"/>
              <p:cNvSpPr txBox="1"/>
              <p:nvPr/>
            </p:nvSpPr>
            <p:spPr>
              <a:xfrm rot="3780000">
                <a:off x="634" y="3779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90"/>
              <p:cNvSpPr txBox="1"/>
              <p:nvPr/>
            </p:nvSpPr>
            <p:spPr>
              <a:xfrm rot="4080000">
                <a:off x="606" y="3789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90"/>
              <p:cNvSpPr txBox="1"/>
              <p:nvPr/>
            </p:nvSpPr>
            <p:spPr>
              <a:xfrm rot="4320000">
                <a:off x="575" y="3803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0"/>
              <p:cNvSpPr txBox="1"/>
              <p:nvPr/>
            </p:nvSpPr>
            <p:spPr>
              <a:xfrm rot="3360000">
                <a:off x="800" y="3681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90"/>
              <p:cNvSpPr txBox="1"/>
              <p:nvPr/>
            </p:nvSpPr>
            <p:spPr>
              <a:xfrm rot="3360000">
                <a:off x="772" y="369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90"/>
              <p:cNvSpPr txBox="1"/>
              <p:nvPr/>
            </p:nvSpPr>
            <p:spPr>
              <a:xfrm rot="3360000">
                <a:off x="746" y="3715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90"/>
              <p:cNvSpPr txBox="1"/>
              <p:nvPr/>
            </p:nvSpPr>
            <p:spPr>
              <a:xfrm rot="3780000">
                <a:off x="717" y="3733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90"/>
              <p:cNvSpPr txBox="1"/>
              <p:nvPr/>
            </p:nvSpPr>
            <p:spPr>
              <a:xfrm rot="2280000">
                <a:off x="923" y="358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90"/>
              <p:cNvSpPr txBox="1"/>
              <p:nvPr/>
            </p:nvSpPr>
            <p:spPr>
              <a:xfrm rot="2280000">
                <a:off x="899" y="3606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90"/>
              <p:cNvSpPr txBox="1"/>
              <p:nvPr/>
            </p:nvSpPr>
            <p:spPr>
              <a:xfrm rot="2700000">
                <a:off x="905" y="3597"/>
                <a:ext cx="12" cy="69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90"/>
              <p:cNvSpPr txBox="1"/>
              <p:nvPr/>
            </p:nvSpPr>
            <p:spPr>
              <a:xfrm rot="2700000">
                <a:off x="876" y="3618"/>
                <a:ext cx="12" cy="6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90"/>
              <p:cNvSpPr txBox="1"/>
              <p:nvPr/>
            </p:nvSpPr>
            <p:spPr>
              <a:xfrm rot="1500000">
                <a:off x="1027" y="3473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90"/>
              <p:cNvSpPr txBox="1"/>
              <p:nvPr/>
            </p:nvSpPr>
            <p:spPr>
              <a:xfrm rot="1500000">
                <a:off x="1009" y="349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90"/>
              <p:cNvSpPr txBox="1"/>
              <p:nvPr/>
            </p:nvSpPr>
            <p:spPr>
              <a:xfrm rot="1740000">
                <a:off x="990" y="3519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90"/>
              <p:cNvSpPr txBox="1"/>
              <p:nvPr/>
            </p:nvSpPr>
            <p:spPr>
              <a:xfrm rot="1740000">
                <a:off x="969" y="3544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90"/>
              <p:cNvSpPr txBox="1"/>
              <p:nvPr/>
            </p:nvSpPr>
            <p:spPr>
              <a:xfrm rot="840000">
                <a:off x="1113" y="3355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90"/>
              <p:cNvSpPr txBox="1"/>
              <p:nvPr/>
            </p:nvSpPr>
            <p:spPr>
              <a:xfrm rot="840000">
                <a:off x="1100" y="3378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0"/>
              <p:cNvSpPr txBox="1"/>
              <p:nvPr/>
            </p:nvSpPr>
            <p:spPr>
              <a:xfrm rot="1260000">
                <a:off x="1086" y="3404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0"/>
              <p:cNvSpPr txBox="1"/>
              <p:nvPr/>
            </p:nvSpPr>
            <p:spPr>
              <a:xfrm rot="1260000">
                <a:off x="1064" y="3425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0"/>
              <p:cNvSpPr txBox="1"/>
              <p:nvPr/>
            </p:nvSpPr>
            <p:spPr>
              <a:xfrm rot="420000">
                <a:off x="1172" y="3225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0"/>
              <p:cNvSpPr txBox="1"/>
              <p:nvPr/>
            </p:nvSpPr>
            <p:spPr>
              <a:xfrm rot="540000">
                <a:off x="1162" y="3250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0"/>
              <p:cNvSpPr txBox="1"/>
              <p:nvPr/>
            </p:nvSpPr>
            <p:spPr>
              <a:xfrm rot="720000">
                <a:off x="1154" y="3276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0"/>
              <p:cNvSpPr txBox="1"/>
              <p:nvPr/>
            </p:nvSpPr>
            <p:spPr>
              <a:xfrm rot="720000">
                <a:off x="1141" y="3304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0"/>
              <p:cNvSpPr txBox="1"/>
              <p:nvPr/>
            </p:nvSpPr>
            <p:spPr>
              <a:xfrm rot="-300000">
                <a:off x="1211" y="3096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90"/>
              <p:cNvSpPr txBox="1"/>
              <p:nvPr/>
            </p:nvSpPr>
            <p:spPr>
              <a:xfrm rot="-60000">
                <a:off x="1201" y="3122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90"/>
              <p:cNvSpPr txBox="1"/>
              <p:nvPr/>
            </p:nvSpPr>
            <p:spPr>
              <a:xfrm rot="-60000">
                <a:off x="1200" y="3147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90"/>
              <p:cNvSpPr txBox="1"/>
              <p:nvPr/>
            </p:nvSpPr>
            <p:spPr>
              <a:xfrm rot="180000">
                <a:off x="1189" y="3173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90"/>
              <p:cNvSpPr txBox="1"/>
              <p:nvPr/>
            </p:nvSpPr>
            <p:spPr>
              <a:xfrm rot="-720000">
                <a:off x="1219" y="296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90"/>
              <p:cNvSpPr txBox="1"/>
              <p:nvPr/>
            </p:nvSpPr>
            <p:spPr>
              <a:xfrm rot="-540000">
                <a:off x="1220" y="2991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90"/>
              <p:cNvSpPr txBox="1"/>
              <p:nvPr/>
            </p:nvSpPr>
            <p:spPr>
              <a:xfrm rot="-540000">
                <a:off x="1220" y="301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90"/>
              <p:cNvSpPr txBox="1"/>
              <p:nvPr/>
            </p:nvSpPr>
            <p:spPr>
              <a:xfrm rot="-300000">
                <a:off x="1219" y="3041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90"/>
              <p:cNvSpPr txBox="1"/>
              <p:nvPr/>
            </p:nvSpPr>
            <p:spPr>
              <a:xfrm rot="-1140000">
                <a:off x="1207" y="2843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90"/>
              <p:cNvSpPr txBox="1"/>
              <p:nvPr/>
            </p:nvSpPr>
            <p:spPr>
              <a:xfrm rot="-1020000">
                <a:off x="1213" y="2864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90"/>
              <p:cNvSpPr txBox="1"/>
              <p:nvPr/>
            </p:nvSpPr>
            <p:spPr>
              <a:xfrm rot="-1020000">
                <a:off x="1216" y="2888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90"/>
              <p:cNvSpPr txBox="1"/>
              <p:nvPr/>
            </p:nvSpPr>
            <p:spPr>
              <a:xfrm rot="-840000">
                <a:off x="1219" y="291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90"/>
              <p:cNvSpPr txBox="1"/>
              <p:nvPr/>
            </p:nvSpPr>
            <p:spPr>
              <a:xfrm rot="-1560000">
                <a:off x="1165" y="2727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90"/>
              <p:cNvSpPr txBox="1"/>
              <p:nvPr/>
            </p:nvSpPr>
            <p:spPr>
              <a:xfrm rot="-1380000">
                <a:off x="1176" y="2752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90"/>
              <p:cNvSpPr txBox="1"/>
              <p:nvPr/>
            </p:nvSpPr>
            <p:spPr>
              <a:xfrm rot="-1380000">
                <a:off x="1184" y="277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90"/>
              <p:cNvSpPr txBox="1"/>
              <p:nvPr/>
            </p:nvSpPr>
            <p:spPr>
              <a:xfrm rot="-1380000">
                <a:off x="1194" y="279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90"/>
              <p:cNvSpPr txBox="1"/>
              <p:nvPr/>
            </p:nvSpPr>
            <p:spPr>
              <a:xfrm rot="-1980000">
                <a:off x="1101" y="2628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90"/>
              <p:cNvSpPr txBox="1"/>
              <p:nvPr/>
            </p:nvSpPr>
            <p:spPr>
              <a:xfrm rot="-1860000">
                <a:off x="1114" y="2645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90"/>
              <p:cNvSpPr txBox="1"/>
              <p:nvPr/>
            </p:nvSpPr>
            <p:spPr>
              <a:xfrm rot="-1800000">
                <a:off x="1129" y="2667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90"/>
              <p:cNvSpPr txBox="1"/>
              <p:nvPr/>
            </p:nvSpPr>
            <p:spPr>
              <a:xfrm rot="-1800000">
                <a:off x="1142" y="2684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90"/>
              <p:cNvSpPr txBox="1"/>
              <p:nvPr/>
            </p:nvSpPr>
            <p:spPr>
              <a:xfrm rot="-2520000">
                <a:off x="1014" y="2538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90"/>
              <p:cNvSpPr txBox="1"/>
              <p:nvPr/>
            </p:nvSpPr>
            <p:spPr>
              <a:xfrm rot="-2520000">
                <a:off x="1035" y="2557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90"/>
              <p:cNvSpPr txBox="1"/>
              <p:nvPr/>
            </p:nvSpPr>
            <p:spPr>
              <a:xfrm rot="-2520000">
                <a:off x="1050" y="2574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90"/>
              <p:cNvSpPr txBox="1"/>
              <p:nvPr/>
            </p:nvSpPr>
            <p:spPr>
              <a:xfrm rot="-2400000">
                <a:off x="1068" y="2590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90"/>
              <p:cNvSpPr/>
              <p:nvPr/>
            </p:nvSpPr>
            <p:spPr>
              <a:xfrm>
                <a:off x="486" y="2563"/>
                <a:ext cx="180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51" extrusionOk="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90"/>
              <p:cNvSpPr txBox="1"/>
              <p:nvPr/>
            </p:nvSpPr>
            <p:spPr>
              <a:xfrm rot="6540000">
                <a:off x="-217" y="3138"/>
                <a:ext cx="122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90"/>
              <p:cNvSpPr txBox="1"/>
              <p:nvPr/>
            </p:nvSpPr>
            <p:spPr>
              <a:xfrm rot="180000">
                <a:off x="4" y="3146"/>
                <a:ext cx="103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90"/>
              <p:cNvSpPr txBox="1"/>
              <p:nvPr/>
            </p:nvSpPr>
            <p:spPr>
              <a:xfrm rot="-3000000">
                <a:off x="907" y="2471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90"/>
              <p:cNvSpPr txBox="1"/>
              <p:nvPr/>
            </p:nvSpPr>
            <p:spPr>
              <a:xfrm rot="-3000000">
                <a:off x="930" y="2485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90"/>
              <p:cNvSpPr txBox="1"/>
              <p:nvPr/>
            </p:nvSpPr>
            <p:spPr>
              <a:xfrm rot="-3000000">
                <a:off x="954" y="2497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90"/>
              <p:cNvSpPr txBox="1"/>
              <p:nvPr/>
            </p:nvSpPr>
            <p:spPr>
              <a:xfrm rot="-2700000">
                <a:off x="974" y="2509"/>
                <a:ext cx="86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90"/>
              <p:cNvSpPr txBox="1"/>
              <p:nvPr/>
            </p:nvSpPr>
            <p:spPr>
              <a:xfrm rot="-3660000">
                <a:off x="788" y="2425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90"/>
              <p:cNvSpPr txBox="1"/>
              <p:nvPr/>
            </p:nvSpPr>
            <p:spPr>
              <a:xfrm rot="-3660000">
                <a:off x="815" y="2433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90"/>
              <p:cNvSpPr txBox="1"/>
              <p:nvPr/>
            </p:nvSpPr>
            <p:spPr>
              <a:xfrm rot="-3540000">
                <a:off x="837" y="2439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90"/>
              <p:cNvSpPr txBox="1"/>
              <p:nvPr/>
            </p:nvSpPr>
            <p:spPr>
              <a:xfrm rot="-3240000">
                <a:off x="862" y="2451"/>
                <a:ext cx="8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90"/>
              <p:cNvSpPr txBox="1"/>
              <p:nvPr/>
            </p:nvSpPr>
            <p:spPr>
              <a:xfrm rot="-4380000">
                <a:off x="649" y="2395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90"/>
              <p:cNvSpPr txBox="1"/>
              <p:nvPr/>
            </p:nvSpPr>
            <p:spPr>
              <a:xfrm rot="-4260000">
                <a:off x="677" y="2401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90"/>
              <p:cNvSpPr txBox="1"/>
              <p:nvPr/>
            </p:nvSpPr>
            <p:spPr>
              <a:xfrm rot="-4260000">
                <a:off x="708" y="2405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90"/>
              <p:cNvSpPr txBox="1"/>
              <p:nvPr/>
            </p:nvSpPr>
            <p:spPr>
              <a:xfrm rot="-4020000">
                <a:off x="738" y="2409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90"/>
              <p:cNvSpPr txBox="1"/>
              <p:nvPr/>
            </p:nvSpPr>
            <p:spPr>
              <a:xfrm rot="-4920000">
                <a:off x="503" y="2393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90"/>
              <p:cNvSpPr txBox="1"/>
              <p:nvPr/>
            </p:nvSpPr>
            <p:spPr>
              <a:xfrm rot="-4680000">
                <a:off x="534" y="2391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90"/>
              <p:cNvSpPr txBox="1"/>
              <p:nvPr/>
            </p:nvSpPr>
            <p:spPr>
              <a:xfrm rot="-4680000">
                <a:off x="563" y="2389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90"/>
              <p:cNvSpPr txBox="1"/>
              <p:nvPr/>
            </p:nvSpPr>
            <p:spPr>
              <a:xfrm rot="-4620000">
                <a:off x="595" y="2389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90"/>
              <p:cNvSpPr txBox="1"/>
              <p:nvPr/>
            </p:nvSpPr>
            <p:spPr>
              <a:xfrm rot="-5220000">
                <a:off x="355" y="2413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90"/>
              <p:cNvSpPr txBox="1"/>
              <p:nvPr/>
            </p:nvSpPr>
            <p:spPr>
              <a:xfrm rot="-5400000">
                <a:off x="385" y="2407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90"/>
              <p:cNvSpPr txBox="1"/>
              <p:nvPr/>
            </p:nvSpPr>
            <p:spPr>
              <a:xfrm rot="-5340000">
                <a:off x="419" y="2403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90"/>
              <p:cNvSpPr txBox="1"/>
              <p:nvPr/>
            </p:nvSpPr>
            <p:spPr>
              <a:xfrm rot="-5220000">
                <a:off x="449" y="2399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90"/>
              <p:cNvSpPr txBox="1"/>
              <p:nvPr/>
            </p:nvSpPr>
            <p:spPr>
              <a:xfrm rot="-6180000">
                <a:off x="206" y="245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90"/>
              <p:cNvSpPr txBox="1"/>
              <p:nvPr/>
            </p:nvSpPr>
            <p:spPr>
              <a:xfrm rot="-6240000">
                <a:off x="237" y="244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90"/>
              <p:cNvSpPr txBox="1"/>
              <p:nvPr/>
            </p:nvSpPr>
            <p:spPr>
              <a:xfrm rot="-6120000">
                <a:off x="266" y="243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90"/>
              <p:cNvSpPr txBox="1"/>
              <p:nvPr/>
            </p:nvSpPr>
            <p:spPr>
              <a:xfrm rot="-5940000">
                <a:off x="293" y="2425"/>
                <a:ext cx="69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90"/>
              <p:cNvSpPr txBox="1"/>
              <p:nvPr/>
            </p:nvSpPr>
            <p:spPr>
              <a:xfrm rot="-7380000">
                <a:off x="6" y="254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90"/>
              <p:cNvSpPr txBox="1"/>
              <p:nvPr/>
            </p:nvSpPr>
            <p:spPr>
              <a:xfrm rot="-7200000">
                <a:off x="65" y="2515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90"/>
              <p:cNvSpPr txBox="1"/>
              <p:nvPr/>
            </p:nvSpPr>
            <p:spPr>
              <a:xfrm rot="-6840000">
                <a:off x="92" y="2501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90"/>
              <p:cNvSpPr txBox="1"/>
              <p:nvPr/>
            </p:nvSpPr>
            <p:spPr>
              <a:xfrm rot="-6840000">
                <a:off x="119" y="2491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90"/>
              <p:cNvSpPr txBox="1"/>
              <p:nvPr/>
            </p:nvSpPr>
            <p:spPr>
              <a:xfrm rot="-6480000">
                <a:off x="150" y="2477"/>
                <a:ext cx="6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90"/>
              <p:cNvSpPr txBox="1"/>
              <p:nvPr/>
            </p:nvSpPr>
            <p:spPr>
              <a:xfrm rot="-1920000">
                <a:off x="0" y="3363"/>
                <a:ext cx="7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90"/>
              <p:cNvSpPr txBox="1"/>
              <p:nvPr/>
            </p:nvSpPr>
            <p:spPr>
              <a:xfrm rot="3240000">
                <a:off x="511" y="3478"/>
                <a:ext cx="24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90"/>
              <p:cNvSpPr txBox="1"/>
              <p:nvPr/>
            </p:nvSpPr>
            <p:spPr>
              <a:xfrm rot="3240000">
                <a:off x="35" y="2798"/>
                <a:ext cx="24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90"/>
              <p:cNvSpPr txBox="1"/>
              <p:nvPr/>
            </p:nvSpPr>
            <p:spPr>
              <a:xfrm rot="-1920000">
                <a:off x="700" y="2851"/>
                <a:ext cx="31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90"/>
              <p:cNvSpPr txBox="1"/>
              <p:nvPr/>
            </p:nvSpPr>
            <p:spPr>
              <a:xfrm rot="5880000">
                <a:off x="200" y="3915"/>
                <a:ext cx="138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90"/>
              <p:cNvSpPr txBox="1"/>
              <p:nvPr/>
            </p:nvSpPr>
            <p:spPr>
              <a:xfrm rot="6660000">
                <a:off x="45" y="3915"/>
                <a:ext cx="144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90"/>
              <p:cNvSpPr txBox="1"/>
              <p:nvPr/>
            </p:nvSpPr>
            <p:spPr>
              <a:xfrm rot="5220000">
                <a:off x="361" y="3893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90"/>
              <p:cNvSpPr txBox="1"/>
              <p:nvPr/>
            </p:nvSpPr>
            <p:spPr>
              <a:xfrm rot="4500000">
                <a:off x="522" y="3847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90"/>
              <p:cNvSpPr txBox="1"/>
              <p:nvPr/>
            </p:nvSpPr>
            <p:spPr>
              <a:xfrm rot="3780000">
                <a:off x="670" y="3778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90"/>
              <p:cNvSpPr txBox="1"/>
              <p:nvPr/>
            </p:nvSpPr>
            <p:spPr>
              <a:xfrm rot="3060000">
                <a:off x="813" y="3688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90"/>
              <p:cNvSpPr txBox="1"/>
              <p:nvPr/>
            </p:nvSpPr>
            <p:spPr>
              <a:xfrm rot="2040000">
                <a:off x="938" y="3582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90"/>
              <p:cNvSpPr txBox="1"/>
              <p:nvPr/>
            </p:nvSpPr>
            <p:spPr>
              <a:xfrm rot="-7200000">
                <a:off x="-18" y="2506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90"/>
              <p:cNvSpPr txBox="1"/>
              <p:nvPr/>
            </p:nvSpPr>
            <p:spPr>
              <a:xfrm rot="-6420000">
                <a:off x="136" y="2433"/>
                <a:ext cx="132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90"/>
              <p:cNvSpPr txBox="1"/>
              <p:nvPr/>
            </p:nvSpPr>
            <p:spPr>
              <a:xfrm rot="-4980000">
                <a:off x="447" y="2364"/>
                <a:ext cx="138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90"/>
              <p:cNvSpPr txBox="1"/>
              <p:nvPr/>
            </p:nvSpPr>
            <p:spPr>
              <a:xfrm rot="-4320000">
                <a:off x="597" y="2360"/>
                <a:ext cx="150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90"/>
              <p:cNvSpPr txBox="1"/>
              <p:nvPr/>
            </p:nvSpPr>
            <p:spPr>
              <a:xfrm rot="-3720000">
                <a:off x="739" y="2385"/>
                <a:ext cx="155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90"/>
              <p:cNvSpPr txBox="1"/>
              <p:nvPr/>
            </p:nvSpPr>
            <p:spPr>
              <a:xfrm rot="-3240000">
                <a:off x="869" y="2429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90"/>
              <p:cNvSpPr txBox="1"/>
              <p:nvPr/>
            </p:nvSpPr>
            <p:spPr>
              <a:xfrm rot="-2640000">
                <a:off x="984" y="2497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90"/>
              <p:cNvSpPr txBox="1"/>
              <p:nvPr/>
            </p:nvSpPr>
            <p:spPr>
              <a:xfrm rot="-2220000">
                <a:off x="1075" y="2585"/>
                <a:ext cx="173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90"/>
              <p:cNvSpPr txBox="1"/>
              <p:nvPr/>
            </p:nvSpPr>
            <p:spPr>
              <a:xfrm rot="-1740000">
                <a:off x="1147" y="2688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90"/>
              <p:cNvSpPr txBox="1"/>
              <p:nvPr/>
            </p:nvSpPr>
            <p:spPr>
              <a:xfrm rot="-1200000">
                <a:off x="1198" y="2805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90"/>
              <p:cNvSpPr txBox="1"/>
              <p:nvPr/>
            </p:nvSpPr>
            <p:spPr>
              <a:xfrm rot="-780000">
                <a:off x="1218" y="2930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90"/>
              <p:cNvSpPr txBox="1"/>
              <p:nvPr/>
            </p:nvSpPr>
            <p:spPr>
              <a:xfrm rot="-300000">
                <a:off x="1213" y="3066"/>
                <a:ext cx="167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90"/>
              <p:cNvSpPr txBox="1"/>
              <p:nvPr/>
            </p:nvSpPr>
            <p:spPr>
              <a:xfrm rot="660000">
                <a:off x="1126" y="3337"/>
                <a:ext cx="150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90"/>
              <p:cNvSpPr txBox="1"/>
              <p:nvPr/>
            </p:nvSpPr>
            <p:spPr>
              <a:xfrm rot="1500000">
                <a:off x="1041" y="3465"/>
                <a:ext cx="140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90"/>
              <p:cNvSpPr/>
              <p:nvPr/>
            </p:nvSpPr>
            <p:spPr>
              <a:xfrm>
                <a:off x="850" y="3136"/>
                <a:ext cx="204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20" extrusionOk="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90"/>
              <p:cNvSpPr/>
              <p:nvPr/>
            </p:nvSpPr>
            <p:spPr>
              <a:xfrm>
                <a:off x="19" y="2722"/>
                <a:ext cx="90" cy="78"/>
              </a:xfrm>
              <a:custGeom>
                <a:avLst/>
                <a:gdLst/>
                <a:ahLst/>
                <a:cxnLst/>
                <a:rect l="l" t="t" r="r" b="b"/>
                <a:pathLst>
                  <a:path w="90" h="78" extrusionOk="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90"/>
              <p:cNvSpPr/>
              <p:nvPr/>
            </p:nvSpPr>
            <p:spPr>
              <a:xfrm>
                <a:off x="97" y="2651"/>
                <a:ext cx="101" cy="8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9" extrusionOk="0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90"/>
              <p:cNvSpPr/>
              <p:nvPr/>
            </p:nvSpPr>
            <p:spPr>
              <a:xfrm>
                <a:off x="677" y="3502"/>
                <a:ext cx="83" cy="78"/>
              </a:xfrm>
              <a:custGeom>
                <a:avLst/>
                <a:gdLst/>
                <a:ahLst/>
                <a:cxnLst/>
                <a:rect l="l" t="t" r="r" b="b"/>
                <a:pathLst>
                  <a:path w="83" h="78" extrusionOk="0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90"/>
              <p:cNvSpPr/>
              <p:nvPr/>
            </p:nvSpPr>
            <p:spPr>
              <a:xfrm>
                <a:off x="940" y="2782"/>
                <a:ext cx="9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2" extrusionOk="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90"/>
              <p:cNvSpPr/>
              <p:nvPr/>
            </p:nvSpPr>
            <p:spPr>
              <a:xfrm>
                <a:off x="898" y="2716"/>
                <a:ext cx="90" cy="84"/>
              </a:xfrm>
              <a:custGeom>
                <a:avLst/>
                <a:gdLst/>
                <a:ahLst/>
                <a:cxnLst/>
                <a:rect l="l" t="t" r="r" b="b"/>
                <a:pathLst>
                  <a:path w="90" h="84" extrusionOk="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90"/>
              <p:cNvSpPr/>
              <p:nvPr/>
            </p:nvSpPr>
            <p:spPr>
              <a:xfrm>
                <a:off x="7" y="3837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90"/>
              <p:cNvSpPr/>
              <p:nvPr/>
            </p:nvSpPr>
            <p:spPr>
              <a:xfrm>
                <a:off x="7" y="2555"/>
                <a:ext cx="3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30" h="48" extrusionOk="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90"/>
              <p:cNvSpPr/>
              <p:nvPr/>
            </p:nvSpPr>
            <p:spPr>
              <a:xfrm>
                <a:off x="7" y="3843"/>
                <a:ext cx="3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" extrusionOk="0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90"/>
              <p:cNvSpPr txBox="1"/>
              <p:nvPr/>
            </p:nvSpPr>
            <p:spPr>
              <a:xfrm rot="240000">
                <a:off x="1177" y="3201"/>
                <a:ext cx="161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90"/>
              <p:cNvSpPr txBox="1"/>
              <p:nvPr/>
            </p:nvSpPr>
            <p:spPr>
              <a:xfrm rot="-5640000">
                <a:off x="290" y="2386"/>
                <a:ext cx="138" cy="12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90"/>
              <p:cNvSpPr/>
              <p:nvPr/>
            </p:nvSpPr>
            <p:spPr>
              <a:xfrm>
                <a:off x="139" y="3573"/>
                <a:ext cx="144" cy="15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90"/>
              <p:cNvSpPr/>
              <p:nvPr/>
            </p:nvSpPr>
            <p:spPr>
              <a:xfrm rot="-2880000">
                <a:off x="618" y="3550"/>
                <a:ext cx="68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90"/>
              <p:cNvSpPr/>
              <p:nvPr/>
            </p:nvSpPr>
            <p:spPr>
              <a:xfrm>
                <a:off x="235" y="2503"/>
                <a:ext cx="348" cy="1272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272" extrusionOk="0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585A68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90"/>
              <p:cNvSpPr/>
              <p:nvPr/>
            </p:nvSpPr>
            <p:spPr>
              <a:xfrm rot="-1740000">
                <a:off x="296" y="3047"/>
                <a:ext cx="221" cy="174"/>
              </a:xfrm>
              <a:prstGeom prst="ellipse">
                <a:avLst/>
              </a:prstGeom>
              <a:gradFill>
                <a:gsLst>
                  <a:gs pos="0">
                    <a:srgbClr val="535561"/>
                  </a:gs>
                  <a:gs pos="50000">
                    <a:schemeClr val="dk1"/>
                  </a:gs>
                  <a:gs pos="100000">
                    <a:srgbClr val="535561"/>
                  </a:gs>
                </a:gsLst>
                <a:lin ang="189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1" name="Google Shape;971;p9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2" name="Google Shape;972;p90"/>
          <p:cNvSpPr txBox="1">
            <a:spLocks noGrp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Arial"/>
              <a:buChar char="►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Arial"/>
              <a:buChar char="►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Arial"/>
              <a:buChar char="►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73" name="Google Shape;973;p9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4" name="Google Shape;974;p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5" name="Google Shape;975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286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Tahoma"/>
              <a:buNone/>
              <a:defRPr sz="10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7" name="Google Shape;1217;p105"/>
          <p:cNvGrpSpPr/>
          <p:nvPr/>
        </p:nvGrpSpPr>
        <p:grpSpPr>
          <a:xfrm>
            <a:off x="319087" y="1752600"/>
            <a:ext cx="8824912" cy="5129212"/>
            <a:chOff x="201" y="1104"/>
            <a:chExt cx="5559" cy="3231"/>
          </a:xfrm>
        </p:grpSpPr>
        <p:sp>
          <p:nvSpPr>
            <p:cNvPr id="1218" name="Google Shape;1218;p105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/>
              <a:rect l="l" t="t" r="r" b="b"/>
              <a:pathLst>
                <a:path w="5550" h="3216" extrusionOk="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05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05"/>
            <p:cNvSpPr/>
            <p:nvPr/>
          </p:nvSpPr>
          <p:spPr>
            <a:xfrm>
              <a:off x="201" y="2377"/>
              <a:ext cx="3455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05"/>
            <p:cNvSpPr/>
            <p:nvPr/>
          </p:nvSpPr>
          <p:spPr>
            <a:xfrm>
              <a:off x="528" y="1104"/>
              <a:ext cx="4894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05"/>
            <p:cNvSpPr/>
            <p:nvPr/>
          </p:nvSpPr>
          <p:spPr>
            <a:xfrm>
              <a:off x="201" y="2377"/>
              <a:ext cx="30" cy="1958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05"/>
            <p:cNvSpPr/>
            <p:nvPr/>
          </p:nvSpPr>
          <p:spPr>
            <a:xfrm>
              <a:off x="528" y="1104"/>
              <a:ext cx="29" cy="322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4" name="Google Shape;1224;p105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25" name="Google Shape;1225;p105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6" name="Google Shape;1226;p105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7" name="Google Shape;1227;p105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8" name="Google Shape;1228;p10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" name="Google Shape;1260;p109"/>
          <p:cNvGrpSpPr/>
          <p:nvPr/>
        </p:nvGrpSpPr>
        <p:grpSpPr>
          <a:xfrm>
            <a:off x="319087" y="1828800"/>
            <a:ext cx="8824912" cy="5029200"/>
            <a:chOff x="201" y="1152"/>
            <a:chExt cx="5559" cy="3168"/>
          </a:xfrm>
        </p:grpSpPr>
        <p:sp>
          <p:nvSpPr>
            <p:cNvPr id="1261" name="Google Shape;1261;p109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09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09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09"/>
            <p:cNvSpPr/>
            <p:nvPr/>
          </p:nvSpPr>
          <p:spPr>
            <a:xfrm>
              <a:off x="528" y="1152"/>
              <a:ext cx="4607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09"/>
            <p:cNvSpPr/>
            <p:nvPr/>
          </p:nvSpPr>
          <p:spPr>
            <a:xfrm>
              <a:off x="528" y="1152"/>
              <a:ext cx="29" cy="178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09"/>
            <p:cNvSpPr/>
            <p:nvPr/>
          </p:nvSpPr>
          <p:spPr>
            <a:xfrm>
              <a:off x="527" y="2904"/>
              <a:ext cx="29" cy="1416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09"/>
            <p:cNvSpPr/>
            <p:nvPr/>
          </p:nvSpPr>
          <p:spPr>
            <a:xfrm>
              <a:off x="201" y="2904"/>
              <a:ext cx="2879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6EDEE">
                    <a:alpha val="0"/>
                  </a:srgbClr>
                </a:gs>
                <a:gs pos="100000">
                  <a:srgbClr val="AFC2C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09"/>
            <p:cNvSpPr/>
            <p:nvPr/>
          </p:nvSpPr>
          <p:spPr>
            <a:xfrm>
              <a:off x="201" y="2904"/>
              <a:ext cx="30" cy="1416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BEFF0"/>
                </a:gs>
                <a:gs pos="100000">
                  <a:srgbClr val="D6EDEE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9" name="Google Shape;1269;p109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270" name="Google Shape;1270;p109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1" name="Google Shape;1271;p10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2" name="Google Shape;1272;p10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3" name="Google Shape;1273;p10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1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4" name="Google Shape;1294;p11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5" name="Google Shape;1295;p1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6" name="Google Shape;1296;p1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7" name="Google Shape;1297;p1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9" name="Google Shape;1459;p129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460" name="Google Shape;1460;p129"/>
          <p:cNvGrpSpPr/>
          <p:nvPr/>
        </p:nvGrpSpPr>
        <p:grpSpPr>
          <a:xfrm>
            <a:off x="8153400" y="152400"/>
            <a:ext cx="792162" cy="1295400"/>
            <a:chOff x="5136" y="960"/>
            <a:chExt cx="528" cy="864"/>
          </a:xfrm>
        </p:grpSpPr>
        <p:sp>
          <p:nvSpPr>
            <p:cNvPr id="1461" name="Google Shape;1461;p129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29"/>
            <p:cNvSpPr/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29"/>
            <p:cNvSpPr/>
            <p:nvPr/>
          </p:nvSpPr>
          <p:spPr>
            <a:xfrm>
              <a:off x="5360" y="960"/>
              <a:ext cx="79" cy="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29"/>
            <p:cNvSpPr/>
            <p:nvPr/>
          </p:nvSpPr>
          <p:spPr>
            <a:xfrm>
              <a:off x="5136" y="1072"/>
              <a:ext cx="80" cy="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29"/>
            <p:cNvSpPr/>
            <p:nvPr/>
          </p:nvSpPr>
          <p:spPr>
            <a:xfrm>
              <a:off x="5248" y="1072"/>
              <a:ext cx="79" cy="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29"/>
            <p:cNvSpPr/>
            <p:nvPr/>
          </p:nvSpPr>
          <p:spPr>
            <a:xfrm>
              <a:off x="5360" y="1072"/>
              <a:ext cx="79" cy="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29"/>
            <p:cNvSpPr/>
            <p:nvPr/>
          </p:nvSpPr>
          <p:spPr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29"/>
            <p:cNvSpPr/>
            <p:nvPr/>
          </p:nvSpPr>
          <p:spPr>
            <a:xfrm>
              <a:off x="5136" y="1184"/>
              <a:ext cx="80" cy="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29"/>
            <p:cNvSpPr/>
            <p:nvPr/>
          </p:nvSpPr>
          <p:spPr>
            <a:xfrm>
              <a:off x="5248" y="1184"/>
              <a:ext cx="79" cy="79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29"/>
            <p:cNvSpPr/>
            <p:nvPr/>
          </p:nvSpPr>
          <p:spPr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29"/>
            <p:cNvSpPr/>
            <p:nvPr/>
          </p:nvSpPr>
          <p:spPr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29"/>
            <p:cNvSpPr/>
            <p:nvPr/>
          </p:nvSpPr>
          <p:spPr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29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29"/>
            <p:cNvSpPr/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29"/>
            <p:cNvSpPr/>
            <p:nvPr/>
          </p:nvSpPr>
          <p:spPr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29"/>
            <p:cNvSpPr/>
            <p:nvPr/>
          </p:nvSpPr>
          <p:spPr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29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29"/>
            <p:cNvSpPr/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29"/>
            <p:cNvSpPr/>
            <p:nvPr/>
          </p:nvSpPr>
          <p:spPr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29"/>
            <p:cNvSpPr/>
            <p:nvPr/>
          </p:nvSpPr>
          <p:spPr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29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29"/>
            <p:cNvSpPr/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29"/>
            <p:cNvSpPr/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29"/>
            <p:cNvSpPr/>
            <p:nvPr/>
          </p:nvSpPr>
          <p:spPr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29"/>
            <p:cNvSpPr/>
            <p:nvPr/>
          </p:nvSpPr>
          <p:spPr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29"/>
            <p:cNvSpPr/>
            <p:nvPr/>
          </p:nvSpPr>
          <p:spPr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29"/>
            <p:cNvSpPr/>
            <p:nvPr/>
          </p:nvSpPr>
          <p:spPr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29"/>
            <p:cNvSpPr/>
            <p:nvPr/>
          </p:nvSpPr>
          <p:spPr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29"/>
            <p:cNvSpPr/>
            <p:nvPr/>
          </p:nvSpPr>
          <p:spPr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29"/>
            <p:cNvSpPr/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29"/>
            <p:cNvSpPr/>
            <p:nvPr/>
          </p:nvSpPr>
          <p:spPr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2" name="Google Shape;1492;p12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3" name="Google Shape;1493;p12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4" name="Google Shape;1494;p1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5" name="Google Shape;1495;p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6" name="Google Shape;1496;p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ts val="1000"/>
              <a:buFont typeface="Arial"/>
              <a:buNone/>
              <a:defRPr sz="1000" b="0" i="0" u="non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4" name="Google Shape;1504;p131"/>
          <p:cNvGrpSpPr/>
          <p:nvPr/>
        </p:nvGrpSpPr>
        <p:grpSpPr>
          <a:xfrm>
            <a:off x="319087" y="1752600"/>
            <a:ext cx="8824912" cy="5129212"/>
            <a:chOff x="201" y="1104"/>
            <a:chExt cx="5559" cy="3231"/>
          </a:xfrm>
        </p:grpSpPr>
        <p:sp>
          <p:nvSpPr>
            <p:cNvPr id="1505" name="Google Shape;1505;p131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/>
              <a:rect l="l" t="t" r="r" b="b"/>
              <a:pathLst>
                <a:path w="5550" h="3216" extrusionOk="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31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31"/>
            <p:cNvSpPr/>
            <p:nvPr/>
          </p:nvSpPr>
          <p:spPr>
            <a:xfrm>
              <a:off x="201" y="2377"/>
              <a:ext cx="3455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31"/>
            <p:cNvSpPr/>
            <p:nvPr/>
          </p:nvSpPr>
          <p:spPr>
            <a:xfrm>
              <a:off x="528" y="1104"/>
              <a:ext cx="4894" cy="29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31"/>
            <p:cNvSpPr/>
            <p:nvPr/>
          </p:nvSpPr>
          <p:spPr>
            <a:xfrm>
              <a:off x="201" y="2377"/>
              <a:ext cx="30" cy="1958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31"/>
            <p:cNvSpPr/>
            <p:nvPr/>
          </p:nvSpPr>
          <p:spPr>
            <a:xfrm>
              <a:off x="528" y="1104"/>
              <a:ext cx="29" cy="3225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1" name="Google Shape;1511;p131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512" name="Google Shape;1512;p131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3" name="Google Shape;1513;p131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4" name="Google Shape;1514;p131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5" name="Google Shape;1515;p13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8" name="Google Shape;1878;p172" descr="x_5f0bf780.jpg"/>
          <p:cNvPicPr preferRelativeResize="0"/>
          <p:nvPr/>
        </p:nvPicPr>
        <p:blipFill rotWithShape="1">
          <a:blip r:embed="rId3">
            <a:alphaModFix/>
          </a:blip>
          <a:srcRect l="2738" t="4878" r="3558" b="5691"/>
          <a:stretch/>
        </p:blipFill>
        <p:spPr>
          <a:xfrm>
            <a:off x="4796852" y="3687580"/>
            <a:ext cx="3552669" cy="2473377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880" name="Google Shape;1880;p172"/>
          <p:cNvSpPr txBox="1">
            <a:spLocks noGrp="1"/>
          </p:cNvSpPr>
          <p:nvPr>
            <p:ph type="title"/>
          </p:nvPr>
        </p:nvSpPr>
        <p:spPr>
          <a:xfrm>
            <a:off x="412229" y="1161529"/>
            <a:ext cx="8229600" cy="203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FF"/>
              </a:buClr>
              <a:buSzPts val="9600"/>
              <a:buFont typeface="Tahoma"/>
              <a:buNone/>
            </a:pPr>
            <a:r>
              <a:rPr lang="en-US" sz="72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Сиверский</a:t>
            </a:r>
            <a:r>
              <a:rPr lang="ru-RU" sz="72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– моя малая Родина</a:t>
            </a:r>
            <a:endParaRPr sz="7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508" y="4601980"/>
            <a:ext cx="3837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Подготовила:</a:t>
            </a:r>
          </a:p>
          <a:p>
            <a:r>
              <a:rPr lang="ru-RU" sz="3200" dirty="0" smtClean="0"/>
              <a:t> учитель-логопед</a:t>
            </a:r>
          </a:p>
          <a:p>
            <a:r>
              <a:rPr lang="ru-RU" sz="3200" dirty="0" smtClean="0"/>
              <a:t>Т. Г. Никифорова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45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2" name="Google Shape;1912;p177" descr="250px-Ivan_kramskoy_self_portrait_t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046" y="1886131"/>
            <a:ext cx="3455987" cy="34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3" name="Google Shape;1913;p177"/>
          <p:cNvSpPr txBox="1">
            <a:spLocks noGrp="1"/>
          </p:cNvSpPr>
          <p:nvPr>
            <p:ph type="body" idx="1"/>
          </p:nvPr>
        </p:nvSpPr>
        <p:spPr>
          <a:xfrm>
            <a:off x="4077323" y="2188564"/>
            <a:ext cx="4613353" cy="273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10"/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Художник</a:t>
            </a:r>
          </a:p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10"/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 Николаевич </a:t>
            </a:r>
            <a:r>
              <a:rPr lang="en-US" sz="4400" b="0" i="0" u="none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Tahoma"/>
              </a:rPr>
              <a:t>Крамской</a:t>
            </a:r>
            <a:endParaRPr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684" y="359764"/>
            <a:ext cx="795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Знаменитые дачники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86"/>
          <p:cNvSpPr txBox="1">
            <a:spLocks noGrp="1"/>
          </p:cNvSpPr>
          <p:nvPr>
            <p:ph type="title"/>
          </p:nvPr>
        </p:nvSpPr>
        <p:spPr>
          <a:xfrm>
            <a:off x="847335" y="542171"/>
            <a:ext cx="7978775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Поэт </a:t>
            </a:r>
            <a:r>
              <a:rPr lang="ru-RU" sz="4400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Апполон</a:t>
            </a:r>
            <a:r>
              <a:rPr lang="ru-RU" sz="44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Николаевич Майков</a:t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0" name="Google Shape;1970;p186" descr="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tretch/>
        </p:blipFill>
        <p:spPr>
          <a:xfrm>
            <a:off x="4961744" y="1265106"/>
            <a:ext cx="3087973" cy="50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80"/>
          <p:cNvSpPr txBox="1"/>
          <p:nvPr/>
        </p:nvSpPr>
        <p:spPr>
          <a:xfrm>
            <a:off x="1331912" y="836612"/>
            <a:ext cx="6264275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 И. Шишкин.</a:t>
            </a:r>
            <a:endParaRPr/>
          </a:p>
        </p:txBody>
      </p:sp>
      <p:pic>
        <p:nvPicPr>
          <p:cNvPr id="1933" name="Google Shape;1933;p180" descr="220px-Ivan_Shishkin_resto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69" y="449705"/>
            <a:ext cx="3368751" cy="4052939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9430" y="4676930"/>
            <a:ext cx="3642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Художник Иван Иванович Шишкин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842" y="674557"/>
            <a:ext cx="3612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FFFF"/>
              </a:buClr>
              <a:buSzPts val="2800"/>
            </a:pP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</a:t>
            </a:r>
            <a:r>
              <a:rPr lang="ru-RU" sz="1800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Сиверской</a:t>
            </a: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земле художник очень много работал. Здесь были созданы лучшие его полотна «Рожь» (1878г.) и «Утро в сосновом лесу» (1889г</a:t>
            </a: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.).</a:t>
            </a:r>
          </a:p>
          <a:p>
            <a:pPr lvl="0">
              <a:buClr>
                <a:srgbClr val="FFFFFF"/>
              </a:buClr>
              <a:buSzPts val="2800"/>
            </a:pPr>
            <a:endParaRPr lang="ru-RU" sz="1800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Clr>
                <a:srgbClr val="FFFFFF"/>
              </a:buClr>
              <a:buSzPts val="2800"/>
            </a:pP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Здесь он написал десятки этюдов. Среди них: «Папоротники в лесу», «Дача на </a:t>
            </a:r>
            <a:r>
              <a:rPr lang="ru-RU" sz="1800" dirty="0" err="1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Сиверской</a:t>
            </a: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», «Бор на берегу реки», «Болото по Варшавской железной дороге» и </a:t>
            </a:r>
            <a:r>
              <a:rPr lang="ru-RU" sz="1800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другие.</a:t>
            </a:r>
          </a:p>
          <a:p>
            <a:pPr lvl="0">
              <a:buClr>
                <a:srgbClr val="FFFFFF"/>
              </a:buClr>
              <a:buSzPts val="2800"/>
            </a:pPr>
            <a:endParaRPr lang="ru-RU" sz="1800" dirty="0" smtClean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1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197"/>
          <p:cNvSpPr txBox="1">
            <a:spLocks noGrp="1"/>
          </p:cNvSpPr>
          <p:nvPr>
            <p:ph type="ctrTitle"/>
          </p:nvPr>
        </p:nvSpPr>
        <p:spPr>
          <a:xfrm>
            <a:off x="730771" y="449707"/>
            <a:ext cx="7772400" cy="148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ahoma"/>
              <a:buNone/>
            </a:pP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Исаак</a:t>
            </a:r>
            <a:r>
              <a:rPr lang="en-US" sz="54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Иосифович</a:t>
            </a:r>
            <a:r>
              <a:rPr lang="en-US" sz="54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Шварц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43" name="Google Shape;2043;p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Дом-музей Шварца</a:t>
            </a:r>
            <a:endParaRPr/>
          </a:p>
        </p:txBody>
      </p:sp>
      <p:pic>
        <p:nvPicPr>
          <p:cNvPr id="4" name="Google Shape;2050;p198" descr="023_600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447" y="2102931"/>
            <a:ext cx="4705090" cy="4088787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197"/>
          <p:cNvSpPr txBox="1">
            <a:spLocks noGrp="1"/>
          </p:cNvSpPr>
          <p:nvPr>
            <p:ph type="ctrTitle"/>
          </p:nvPr>
        </p:nvSpPr>
        <p:spPr>
          <a:xfrm>
            <a:off x="730771" y="449707"/>
            <a:ext cx="7772400" cy="148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ahoma"/>
              <a:buNone/>
            </a:pP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Исаак</a:t>
            </a:r>
            <a:r>
              <a:rPr lang="en-US" sz="54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Иосифович</a:t>
            </a:r>
            <a:r>
              <a:rPr lang="en-US" sz="54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5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Шварц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43" name="Google Shape;2043;p1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Дом-музей Шварца</a:t>
            </a:r>
            <a:endParaRPr/>
          </a:p>
        </p:txBody>
      </p:sp>
      <p:pic>
        <p:nvPicPr>
          <p:cNvPr id="5" name="Google Shape;2063;p200" descr="059_600-300x203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76" y="2537345"/>
            <a:ext cx="4620978" cy="321887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721902" y="1964353"/>
            <a:ext cx="41672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hlink"/>
              </a:buClr>
              <a:buSzPts val="1920"/>
            </a:pPr>
            <a:r>
              <a:rPr lang="ru-RU" sz="2400" dirty="0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Живописные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сиверские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 места и атмосфера дачной жизни способствовали рождению гениальных мелодий к фильмам: «Белое солнце пустыни», «Звезда пленительного счастья», «Станционный смотритель», «Братья Карамазовы», «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Дерсу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Узала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ea typeface="Tahoma"/>
                <a:cs typeface="Tahoma"/>
                <a:sym typeface="Tahoma"/>
              </a:rPr>
              <a:t>».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" name="Google Shape;2099;p205" descr="x_5f0bf7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0" name="Google Shape;2100;p205"/>
          <p:cNvSpPr/>
          <p:nvPr/>
        </p:nvSpPr>
        <p:spPr>
          <a:xfrm>
            <a:off x="2843212" y="0"/>
            <a:ext cx="3675062" cy="10810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/>
                  </a:path>
                  <a:tileRect/>
                </a:gradFill>
                <a:latin typeface="Impact"/>
              </a:rPr>
              <a:t>Песок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211"/>
          <p:cNvSpPr txBox="1">
            <a:spLocks noGrp="1"/>
          </p:cNvSpPr>
          <p:nvPr>
            <p:ph type="ctrTitle"/>
          </p:nvPr>
        </p:nvSpPr>
        <p:spPr>
          <a:xfrm>
            <a:off x="209862" y="1905000"/>
            <a:ext cx="91440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Достопримечательности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212"/>
          <p:cNvSpPr txBox="1">
            <a:spLocks noGrp="1"/>
          </p:cNvSpPr>
          <p:nvPr>
            <p:ph type="ctrTitle" idx="4294967295"/>
          </p:nvPr>
        </p:nvSpPr>
        <p:spPr>
          <a:xfrm>
            <a:off x="293868" y="389745"/>
            <a:ext cx="8505357" cy="118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 Black"/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Музей </a:t>
            </a:r>
            <a:r>
              <a:rPr lang="ru-RU" sz="4800" b="1" i="0" u="none" strike="noStrike" cap="none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«Дачная столица»</a:t>
            </a:r>
            <a:r>
              <a:rPr lang="en-US" sz="48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4800" b="1" i="0" u="none" strike="noStrike" cap="none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>
              <a:solidFill>
                <a:srgbClr val="FF0000"/>
              </a:solidFill>
            </a:endParaRPr>
          </a:p>
        </p:txBody>
      </p:sp>
      <p:pic>
        <p:nvPicPr>
          <p:cNvPr id="2142" name="Google Shape;2142;p212" descr="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8412"/>
            <a:ext cx="9144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216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7" name="Google Shape;2167;p216" descr="IMG_20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7090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9785" y="5411450"/>
            <a:ext cx="63108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Особняк Елисеевых в п. Белогорка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7" name="Google Shape;2177;p218" descr="4(1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2;p217"/>
          <p:cNvSpPr txBox="1">
            <a:spLocks/>
          </p:cNvSpPr>
          <p:nvPr/>
        </p:nvSpPr>
        <p:spPr>
          <a:xfrm>
            <a:off x="359764" y="49371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Garamond"/>
              <a:buNone/>
              <a:tabLst/>
              <a:defRPr/>
            </a:pPr>
            <a:r>
              <a:rPr kumimoji="0" lang="ru-RU" sz="4400" b="1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Garamond"/>
                <a:cs typeface="Arial" pitchFamily="34" charset="0"/>
                <a:sym typeface="Garamond"/>
              </a:rPr>
              <a:t>Храм святых апостолов Петра и Павла</a:t>
            </a:r>
            <a:endParaRPr kumimoji="0" lang="ru-RU" sz="4400" b="1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73"/>
          <p:cNvSpPr/>
          <p:nvPr/>
        </p:nvSpPr>
        <p:spPr>
          <a:xfrm>
            <a:off x="1439055" y="329783"/>
            <a:ext cx="6340839" cy="1161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+mn-lt"/>
              </a:rPr>
              <a:t>Посёлок Сиверский </a:t>
            </a:r>
          </a:p>
        </p:txBody>
      </p:sp>
      <p:pic>
        <p:nvPicPr>
          <p:cNvPr id="1887" name="Google Shape;1887;p173" descr="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114" y="1688942"/>
            <a:ext cx="6423154" cy="4651895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174"/>
          <p:cNvSpPr txBox="1">
            <a:spLocks noGrp="1"/>
          </p:cNvSpPr>
          <p:nvPr>
            <p:ph idx="1"/>
          </p:nvPr>
        </p:nvSpPr>
        <p:spPr>
          <a:xfrm>
            <a:off x="449704" y="1125537"/>
            <a:ext cx="8694295" cy="573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Посёлок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городского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типа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Гатчинском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муниципальном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районе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Ленинградской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области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Расположен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р.Оредеж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в 23км к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югу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от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административного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центра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района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-г.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Гатчина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Географические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координаты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: 59*с.ш,30*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в.д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Самое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высокое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место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-”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Сиверская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гора”,107м.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Является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административным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центром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Сиверского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городского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поселения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Численность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населения-12,2тыс.чел.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Посёлок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является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популярным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местом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летнего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отдыха</a:t>
            </a:r>
            <a:r>
              <a:rPr lang="en-US" sz="2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893" name="Google Shape;1893;p174"/>
          <p:cNvSpPr/>
          <p:nvPr/>
        </p:nvSpPr>
        <p:spPr>
          <a:xfrm>
            <a:off x="599607" y="269824"/>
            <a:ext cx="8079698" cy="73451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+mj-lt"/>
              </a:rPr>
              <a:t>Статистические данные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175"/>
          <p:cNvSpPr txBox="1">
            <a:spLocks noGrp="1"/>
          </p:cNvSpPr>
          <p:nvPr>
            <p:ph idx="1"/>
          </p:nvPr>
        </p:nvSpPr>
        <p:spPr>
          <a:xfrm>
            <a:off x="0" y="1412875"/>
            <a:ext cx="9144000" cy="410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Историко-бытовой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музей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Дачная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столица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».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Музей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авиационного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гарнизона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Церковь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имя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Святых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Апостолов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Петра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Павла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Церковь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Тихвинской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Иконы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Божьей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Матери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Мемориал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воинской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славы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Мемориал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защитникам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Ленинградского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неба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памятной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доской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космонафту-2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Г.С.Титову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Char char="•"/>
            </a:pP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Особняк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Елисеевых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церковь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имя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святителя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Николая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800" b="0" i="0" u="none" dirty="0" err="1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п.Белогорка</a:t>
            </a:r>
            <a:r>
              <a:rPr lang="en-US" sz="2800" b="0" i="0" u="none" dirty="0">
                <a:solidFill>
                  <a:schemeClr val="accent4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99" name="Google Shape;1899;p175"/>
          <p:cNvSpPr/>
          <p:nvPr/>
        </p:nvSpPr>
        <p:spPr>
          <a:xfrm>
            <a:off x="359764" y="344774"/>
            <a:ext cx="8544393" cy="7657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Достопримечательности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76"/>
          <p:cNvSpPr/>
          <p:nvPr/>
        </p:nvSpPr>
        <p:spPr>
          <a:xfrm>
            <a:off x="404734" y="269823"/>
            <a:ext cx="8319542" cy="908050"/>
          </a:xfrm>
          <a:prstGeom prst="rect">
            <a:avLst/>
          </a:prstGeom>
        </p:spPr>
        <p:txBody>
          <a:bodyPr>
            <a:prstTxWarp prst="textPlain">
              <a:avLst>
                <a:gd name="adj" fmla="val 50181"/>
              </a:avLst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Природные объекты </a:t>
            </a:r>
          </a:p>
        </p:txBody>
      </p:sp>
      <p:pic>
        <p:nvPicPr>
          <p:cNvPr id="6" name="Google Shape;2123;p209" descr="IMG_20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804" t="38186" r="34867" b="5791"/>
          <a:stretch/>
        </p:blipFill>
        <p:spPr>
          <a:xfrm>
            <a:off x="539648" y="1394084"/>
            <a:ext cx="3672590" cy="289310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82256" y="1543987"/>
            <a:ext cx="4512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«Лунный» камень</a:t>
            </a:r>
            <a:endParaRPr lang="ru-RU" sz="3600" dirty="0"/>
          </a:p>
        </p:txBody>
      </p:sp>
      <p:pic>
        <p:nvPicPr>
          <p:cNvPr id="9" name="Google Shape;1872;p172" descr="IMG_143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6774" y="3702570"/>
            <a:ext cx="3686668" cy="267033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44578" y="5201588"/>
            <a:ext cx="415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/>
              <a:t>Родник «Источник молодости»</a:t>
            </a:r>
            <a:endParaRPr lang="ru-RU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21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210425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rial"/>
              <a:buNone/>
            </a:pPr>
            <a:r>
              <a:rPr lang="ru-RU" sz="35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3500" b="1" i="0" u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Лунный</a:t>
            </a:r>
            <a:r>
              <a:rPr lang="ru-RU" sz="35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r>
              <a:rPr lang="en-US" sz="3500" b="1" i="0" u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камень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29" name="Google Shape;2129;p210"/>
          <p:cNvSpPr txBox="1">
            <a:spLocks noGrp="1"/>
          </p:cNvSpPr>
          <p:nvPr>
            <p:ph type="body" idx="1"/>
          </p:nvPr>
        </p:nvSpPr>
        <p:spPr>
          <a:xfrm>
            <a:off x="323850" y="981075"/>
            <a:ext cx="7561262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Огромный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валун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лежащий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территории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детского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оздоровительного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лагеря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&gt;&gt;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Адмиралтеец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&lt;&lt;.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самый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большой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Сиверской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валун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камень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(37метров в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окружности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 7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метров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высотой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весит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две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тысячи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тонн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напоминает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нам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языческих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верованиях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наших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далёких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предков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Ему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посвятил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лирические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строки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сиверский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поэт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Юрий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Дементьев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206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820"/>
              <a:buFont typeface="Noto Sans Symbols"/>
              <a:buChar char="●"/>
            </a:pP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Уже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многие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годы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именитый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камень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входит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число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самых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достопримечательных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сиверского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края</a:t>
            </a:r>
            <a:r>
              <a:rPr lang="en-US" sz="2600" b="0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002060"/>
              </a:solidFill>
            </a:endParaRPr>
          </a:p>
          <a:p>
            <a:pPr marL="342900" lvl="0" indent="-227330" algn="l" rtl="0">
              <a:spcBef>
                <a:spcPts val="520"/>
              </a:spcBef>
              <a:spcAft>
                <a:spcPts val="0"/>
              </a:spcAft>
              <a:buSzPts val="1820"/>
              <a:buNone/>
            </a:pPr>
            <a:endParaRPr sz="2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55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207"/>
          <p:cNvSpPr txBox="1">
            <a:spLocks noGrp="1"/>
          </p:cNvSpPr>
          <p:nvPr>
            <p:ph type="title"/>
          </p:nvPr>
        </p:nvSpPr>
        <p:spPr>
          <a:xfrm>
            <a:off x="914400" y="24713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ru-RU" sz="44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44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Источник </a:t>
            </a:r>
            <a:r>
              <a:rPr lang="en-US" sz="4400" b="0" i="0" u="none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молодости</a:t>
            </a:r>
            <a:r>
              <a:rPr lang="ru-RU" sz="4400" b="0" i="0" u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12" name="Google Shape;2112;p20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417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60"/>
              <a:buFont typeface="Tahoma"/>
              <a:buChar char="•"/>
            </a:pP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Самый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знаменитый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родник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&lt;&lt;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источник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молодости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&gt;&gt; ,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бьющий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из-под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скалы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берегу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реки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Оредеж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,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находится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деревне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Старо-Сиверской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Благодаря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фильтрации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через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девонские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пески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он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обладает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редчайшими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свойствами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относится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к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источникам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железистого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характера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свидетельству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старожилов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,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вода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этого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родника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помогает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лечении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многих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заболеваний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Видимо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случайно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,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что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многие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сиверские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долгожители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пьют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воду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только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&lt;&lt;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источника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молодости</a:t>
            </a:r>
            <a:r>
              <a:rPr lang="en-US" sz="1800" b="0" i="0" u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&gt;&gt;.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54046"/>
            <a:ext cx="5778708" cy="4565754"/>
          </a:xfrm>
        </p:spPr>
        <p:txBody>
          <a:bodyPr/>
          <a:lstStyle/>
          <a:p>
            <a:pPr>
              <a:buNone/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6" name="Google Shape;1906;p176" descr="IMG_185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9666" y="1499018"/>
            <a:ext cx="5261547" cy="396286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905" name="Google Shape;1905;p176"/>
          <p:cNvSpPr/>
          <p:nvPr/>
        </p:nvSpPr>
        <p:spPr>
          <a:xfrm>
            <a:off x="359763" y="254833"/>
            <a:ext cx="8319542" cy="908050"/>
          </a:xfrm>
          <a:prstGeom prst="rect">
            <a:avLst/>
          </a:prstGeom>
        </p:spPr>
        <p:txBody>
          <a:bodyPr>
            <a:prstTxWarp prst="textPlain">
              <a:avLst>
                <a:gd name="adj" fmla="val 50181"/>
              </a:avLst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Природные объекты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6026" y="3522687"/>
            <a:ext cx="2848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Берега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р.Оредеж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-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уникальные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памятники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реликтовой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природы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Google Shape;2075;p202" descr="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70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6" name="Google Shape;2076;p202"/>
          <p:cNvSpPr/>
          <p:nvPr/>
        </p:nvSpPr>
        <p:spPr>
          <a:xfrm>
            <a:off x="3387777" y="836611"/>
            <a:ext cx="5756224" cy="10671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FFFFFF"/>
                </a:solidFill>
                <a:latin typeface="+mn-lt"/>
              </a:rPr>
              <a:t>Русская </a:t>
            </a:r>
            <a:r>
              <a:rPr b="0" i="0" smtClean="0">
                <a:ln>
                  <a:noFill/>
                </a:ln>
                <a:solidFill>
                  <a:srgbClr val="FFFFFF"/>
                </a:solidFill>
                <a:latin typeface="+mn-lt"/>
              </a:rPr>
              <a:t>Швейцария</a:t>
            </a:r>
            <a:r>
              <a:rPr lang="ru-RU" b="0" i="0" dirty="0" smtClean="0">
                <a:ln>
                  <a:noFill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b="0" i="0" smtClean="0">
                <a:ln>
                  <a:noFill/>
                </a:ln>
                <a:solidFill>
                  <a:srgbClr val="FFFFFF"/>
                </a:solidFill>
                <a:latin typeface="+mn-lt"/>
              </a:rPr>
              <a:t> </a:t>
            </a:r>
            <a:endParaRPr b="0" i="0">
              <a:ln>
                <a:noFill/>
              </a:ln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еть">
  <a:themeElements>
    <a:clrScheme name="Сеть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439</Words>
  <PresentationFormat>Экран (4:3)</PresentationFormat>
  <Paragraphs>54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2_Океан</vt:lpstr>
      <vt:lpstr>Текстура</vt:lpstr>
      <vt:lpstr>1_Круги</vt:lpstr>
      <vt:lpstr>2_Граница</vt:lpstr>
      <vt:lpstr>3_Трава</vt:lpstr>
      <vt:lpstr>15_Трава</vt:lpstr>
      <vt:lpstr>1_Океан</vt:lpstr>
      <vt:lpstr>2_Сеть</vt:lpstr>
      <vt:lpstr>2_Трава</vt:lpstr>
      <vt:lpstr>Трава</vt:lpstr>
      <vt:lpstr>Пастель</vt:lpstr>
      <vt:lpstr>Течение</vt:lpstr>
      <vt:lpstr>Тема Office</vt:lpstr>
      <vt:lpstr>Сиверский – моя малая Родина</vt:lpstr>
      <vt:lpstr>Слайд 2</vt:lpstr>
      <vt:lpstr>Слайд 3</vt:lpstr>
      <vt:lpstr>Слайд 4</vt:lpstr>
      <vt:lpstr>Слайд 5</vt:lpstr>
      <vt:lpstr>«Лунный» камень</vt:lpstr>
      <vt:lpstr>«Источник молодости»</vt:lpstr>
      <vt:lpstr>Слайд 8</vt:lpstr>
      <vt:lpstr>Слайд 9</vt:lpstr>
      <vt:lpstr>Слайд 10</vt:lpstr>
      <vt:lpstr>Поэт Апполон Николаевич Майков</vt:lpstr>
      <vt:lpstr>Слайд 12</vt:lpstr>
      <vt:lpstr>Исаак Иосифович Шварц</vt:lpstr>
      <vt:lpstr>Исаак Иосифович Шварц</vt:lpstr>
      <vt:lpstr>Слайд 15</vt:lpstr>
      <vt:lpstr>Достопримечательности</vt:lpstr>
      <vt:lpstr>Музей «Дачная столица»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Сиверский – моя малая Родина</dc:title>
  <dc:creator>Т. Г. Никифорова</dc:creator>
  <cp:lastModifiedBy>User</cp:lastModifiedBy>
  <cp:revision>12</cp:revision>
  <dcterms:modified xsi:type="dcterms:W3CDTF">2021-10-31T15:48:45Z</dcterms:modified>
</cp:coreProperties>
</file>