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1345" y="566671"/>
            <a:ext cx="8001000" cy="2112135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Обобщение опыта работы педагога-психолога МБДОУ «Детский сад № 54 комбинированного вида» </a:t>
            </a:r>
            <a:endParaRPr lang="ru-RU" sz="32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0140" y="3676442"/>
            <a:ext cx="6400800" cy="19473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Возможности темной сенсорной комнаты в работе с детьми дошкольного возраста с ОВЗ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4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49" y="2176529"/>
            <a:ext cx="5280338" cy="3960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0145" y="90153"/>
            <a:ext cx="12011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Зеркальный шар с приводом вращения - один из ведущих инструментов для релаксационных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уражнений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визуальный сенсорный канал, развивает устойчивость,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распределителные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способности внимания.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азвивает воображение, создает атмосферу веселья и безопасности. Усиливает эффективность релаксационных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музыкальное сопровождение и использование ультразвукового распылителя эфирных масел.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678" y="2176529"/>
            <a:ext cx="5254581" cy="394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12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293" y="2244674"/>
            <a:ext cx="5556161" cy="4167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04679" y="436327"/>
            <a:ext cx="100068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песочница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современное игровое оборудование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используется обычный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 и интерактивные технологии. Проецируемое изображение на песке взаимодействует с движениями рук, позволяя строить различные ландшафты, окрашенные в разные цвета. Реальная река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проложенная на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песке, настоящие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 не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оставят равнодушными ни детей ни взрослых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70" y="2411293"/>
            <a:ext cx="5334003" cy="4000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815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8815" y="3418386"/>
            <a:ext cx="4280591" cy="3210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69" y="3492072"/>
            <a:ext cx="4084097" cy="3063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048" y="1637396"/>
            <a:ext cx="3671996" cy="2753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06569" y="475959"/>
            <a:ext cx="11532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есочница дополнена интерактивными играми на развитие внимания (устойчивости и распределения),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мыслительных операций (анализ, синтез, классификация), тактильного восприятия, мелкой моторики,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также, просто доставляет огромное удовольствие, радость от игры и заставляет поверить в чудо!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8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86" y="160030"/>
            <a:ext cx="10998558" cy="1720285"/>
          </a:xfrm>
        </p:spPr>
        <p:txBody>
          <a:bodyPr>
            <a:noAutofit/>
          </a:bodyPr>
          <a:lstStyle/>
          <a:p>
            <a:pPr algn="just"/>
            <a:r>
              <a:rPr lang="ru-RU" sz="20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енсорное развитие играет важную роль в психологическом и социальном становлении ребенка, его психики и интеллекта. Сенсорная комната представляет собой реальную возможность расширить жизненный опыт детей, обогатить их чувственный мир. Она используется как «энциклопедия стимулирующих ощущений», предлагающих гораздо большее разнообразие впечатлений и ощущений, чем традиционное окружение.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576" y="2099256"/>
            <a:ext cx="6033036" cy="4524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616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581" y="147152"/>
            <a:ext cx="8534400" cy="1913468"/>
          </a:xfrm>
        </p:spPr>
        <p:txBody>
          <a:bodyPr>
            <a:noAutofit/>
          </a:bodyPr>
          <a:lstStyle/>
          <a:p>
            <a:pPr algn="just"/>
            <a:r>
              <a:rPr lang="ru-RU" sz="1600" kern="15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"/>
              </a:rPr>
              <a:t> Сенсорная комната </a:t>
            </a:r>
            <a:r>
              <a:rPr lang="ru-RU" sz="1600" kern="1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"/>
              </a:rPr>
              <a:t>является интерактивной пространственной средой, насыщенная различного рода аудиальными, визуальными и тактильными стимуляторами. Сенсорная комната предполагает создание расслабляющей, успокаивающей обстановки для проведения профилактической и коррекционно-развивающей работы. Все это способствует укреплению психического и физического здоровья дошкольников.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461" y="2237352"/>
            <a:ext cx="6769995" cy="4423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643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793" y="1786945"/>
            <a:ext cx="6486659" cy="486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98123" y="28852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дорожка развивает тактильные ощущения, формируют правильное строение стопы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стимулирует координацию движений,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массажирует ножки, развивает зрительную память.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235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7493" y="1635617"/>
            <a:ext cx="6499538" cy="487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90963" y="318426"/>
            <a:ext cx="9285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Ультафиолетовые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обои «Подводный мир», светящиеся в </a:t>
            </a: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ултрофиолетовом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свете, 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таинственную, волнующую атмосферу, помогают в полной мере войти в мир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Сенсорной комнаты, отвлечься от повседневности, более эффективно предаваться занятиям.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2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93453" y="2251027"/>
            <a:ext cx="4754791" cy="3957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47731" y="243351"/>
            <a:ext cx="11256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Фибероптическое солнышко.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Яркое солнышко в самом центре сенсорной комнаты!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Водопад безопасных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волокон, изменяющих свой цвет вдоль волокна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солнца расположено безопасное зеркало для увеличения визуального эффекта свечения оптоволокна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Обладает ярким терапевтическим эффектом, применяется в следующих случаях: коррекция нарушений внимания, стимуляция направленной активности детей, зрительная стимуляция, повышает настроение, создает ощущение праздника.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70416" y="2149977"/>
            <a:ext cx="4719696" cy="3918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481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4243" y="1975394"/>
            <a:ext cx="6252563" cy="4689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00642" y="249892"/>
            <a:ext cx="97782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Настенное панно с тучкой не оставит равнодушным ни одного ребенка. Зеркальное панно увеличивает световой эффект оптоволокна. 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приятно держать в руках, совершать любые действия (перебирать, переплетать). Сочетает два вида сенсорной стимуляции -  тактильную и сенсорную. Применяется для коррекции нарушений внимания, стимуляции направленной активности детей.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037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932" y="35369"/>
            <a:ext cx="8980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Утяжеленное одеяло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многими врачами и успешно применяется в терапии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аутизма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ДЦП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СДВГ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ряда других заболеваний. А многие люди используют его просто в качестве эффективного немедикаментозного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от бессонницы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игра детей – «Сосиска в одеяле».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7493" y="3834530"/>
            <a:ext cx="3734872" cy="2801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522" y="1480917"/>
            <a:ext cx="5005587" cy="3754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9398" y="123569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ДЦП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утяжеленное одеяло помогает 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спастику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атонии и гиперкинезах способствует регуляции мышечного тонуса.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аутизме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утяжеленное одеяло эффективно 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тревожность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обеспечивает эмоциональную стабильность, способствует восстановлению функций восприятия себя, своего тела.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СДВГ 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утяжеленное одеяло оказывает мягкий расслабляющий, успокаивающий эффект, обеспечивает концентрацию внимания при использовании во время занятий.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2214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155" y="0"/>
            <a:ext cx="10212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Яйцо Совы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мягкий мешок шарообразной формы, в который можно залезть целиком и почувствовать себя ещё не родившимся малышом. Можно перекатываться, кувыркаться, брыкаться – делать всё, что хочет тело. А потом… родиться заново!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38" y="2739981"/>
            <a:ext cx="4735133" cy="3551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895" y="2701343"/>
            <a:ext cx="4799528" cy="3599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15155" y="1015663"/>
            <a:ext cx="11346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яйце, когда ребёнок сосредоточен на ощущениях и чувствует себя защищенным, становится возможным дотрагиваться до него. Более того, ребёнок ожидает прикосновений, требуя повторения одной и той же игры. Те движения, которые даже не допускались ребёнком в обычной ситуации (кувырки, перекаты), становятся возможными.  Ребёнок в домике, в коконе, в безопасности, поэтому он разрешает дотрагиваться до себя, катать себя по полу, гладить, похлопывать.”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160</TotalTime>
  <Words>524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Обобщение опыта работы педагога-психолога МБДОУ «Детский сад № 54 комбинированного вида» </vt:lpstr>
      <vt:lpstr>Сенсорное развитие играет важную роль в психологическом и социальном становлении ребенка, его психики и интеллекта. Сенсорная комната представляет собой реальную возможность расширить жизненный опыт детей, обогатить их чувственный мир. Она используется как «энциклопедия стимулирующих ощущений», предлагающих гораздо большее разнообразие впечатлений и ощущений, чем традиционное окружение.</vt:lpstr>
      <vt:lpstr> Сенсорная комната является интерактивной пространственной средой, насыщенная различного рода аудиальными, визуальными и тактильными стимуляторами. Сенсорная комната предполагает создание расслабляющей, успокаивающей обстановки для проведения профилактической и коррекционно-развивающей работы. Все это способствует укреплению психического и физического здоровья дошкольников.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работы педагога-психолога Мбдоу «Детский сад № 54 комбинированного вида»</dc:title>
  <dc:creator>Пользователь</dc:creator>
  <cp:lastModifiedBy>Lenovo</cp:lastModifiedBy>
  <cp:revision>16</cp:revision>
  <dcterms:created xsi:type="dcterms:W3CDTF">2016-12-18T08:49:48Z</dcterms:created>
  <dcterms:modified xsi:type="dcterms:W3CDTF">2017-04-01T13:43:08Z</dcterms:modified>
</cp:coreProperties>
</file>