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254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7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808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70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10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0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8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7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82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24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26C3C8-D7D4-4B91-A9A9-09BC0BF7FFE6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52F95A3-27B2-453F-AC6E-88CCA45B280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521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nstra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87BFCC-A321-4EB7-ACC8-1CCF25A0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4065"/>
            <a:ext cx="9144000" cy="91745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75000"/>
                  </a:schemeClr>
                </a:solidFill>
              </a:rPr>
              <a:t>Организация работы школы по апробации рабочих программ ФГОС 3 поколения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41CA35-0EE8-45A0-9BCF-0186355A2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2880" y="2651518"/>
            <a:ext cx="6395359" cy="35510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782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65BE1-F3F8-448E-BAFF-B80F4C2D2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843" y="928468"/>
            <a:ext cx="10958732" cy="53597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Этапы работы:</a:t>
            </a:r>
            <a:b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1. Создана рабочая группа учителей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2. Проведено 3 заседания школьной рабочей группы: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-организационное заседание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-представление результатов работы учителей по анализу РП «стартовых» классов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- представление результатов работы учителей по анализу РП на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smtClean="0">
                <a:solidFill>
                  <a:schemeClr val="accent2">
                    <a:lumMod val="75000"/>
                  </a:schemeClr>
                </a:solidFill>
              </a:rPr>
              <a:t>уровне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образования</a:t>
            </a:r>
            <a:br>
              <a:rPr lang="ru-RU" sz="32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3. Заполнение анкеты и дневника самообследования в процессе работы по изучению и практической работы с РП</a:t>
            </a:r>
            <a:r>
              <a:rPr lang="ru-RU" sz="3200" dirty="0"/>
              <a:t/>
            </a:r>
            <a:br>
              <a:rPr lang="ru-RU" sz="32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0260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03CD8-E9FA-4289-BC6C-A5C893EE5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39150"/>
            <a:ext cx="10058400" cy="625309"/>
          </a:xfrm>
        </p:spPr>
        <p:txBody>
          <a:bodyPr>
            <a:normAutofit/>
          </a:bodyPr>
          <a:lstStyle/>
          <a:p>
            <a:r>
              <a:rPr lang="ru-RU" sz="3200" dirty="0"/>
              <a:t>Состав рабочей группы: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C87B587-CAAB-47DC-A84F-0375E991D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27653"/>
              </p:ext>
            </p:extLst>
          </p:nvPr>
        </p:nvGraphicFramePr>
        <p:xfrm>
          <a:off x="422031" y="1139483"/>
          <a:ext cx="11000933" cy="49268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6446">
                  <a:extLst>
                    <a:ext uri="{9D8B030D-6E8A-4147-A177-3AD203B41FA5}">
                      <a16:colId xmlns:a16="http://schemas.microsoft.com/office/drawing/2014/main" val="3788954675"/>
                    </a:ext>
                  </a:extLst>
                </a:gridCol>
                <a:gridCol w="2584717">
                  <a:extLst>
                    <a:ext uri="{9D8B030D-6E8A-4147-A177-3AD203B41FA5}">
                      <a16:colId xmlns:a16="http://schemas.microsoft.com/office/drawing/2014/main" val="1520497728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val="692492753"/>
                    </a:ext>
                  </a:extLst>
                </a:gridCol>
                <a:gridCol w="1659988">
                  <a:extLst>
                    <a:ext uri="{9D8B030D-6E8A-4147-A177-3AD203B41FA5}">
                      <a16:colId xmlns:a16="http://schemas.microsoft.com/office/drawing/2014/main" val="3430487753"/>
                    </a:ext>
                  </a:extLst>
                </a:gridCol>
                <a:gridCol w="984739">
                  <a:extLst>
                    <a:ext uri="{9D8B030D-6E8A-4147-A177-3AD203B41FA5}">
                      <a16:colId xmlns:a16="http://schemas.microsoft.com/office/drawing/2014/main" val="3287797048"/>
                    </a:ext>
                  </a:extLst>
                </a:gridCol>
                <a:gridCol w="3629462">
                  <a:extLst>
                    <a:ext uri="{9D8B030D-6E8A-4147-A177-3AD203B41FA5}">
                      <a16:colId xmlns:a16="http://schemas.microsoft.com/office/drawing/2014/main" val="4178022174"/>
                    </a:ext>
                  </a:extLst>
                </a:gridCol>
              </a:tblGrid>
              <a:tr h="597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№ п/п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Ф.И.О.учителя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Вид деятельности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предмет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Тема для </a:t>
                      </a:r>
                      <a:r>
                        <a:rPr lang="ru-RU" sz="1400" dirty="0">
                          <a:effectLst/>
                        </a:rPr>
                        <a:t>наблюдения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2816247930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Львова Наталья Алексеевна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наблюдение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обществознание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Человек и его социальное окружение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946945973"/>
                  </a:ext>
                </a:extLst>
              </a:tr>
              <a:tr h="662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Бруханская Елена Александровна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наблюдение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i="0" dirty="0" smtClean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Наглядная геометрия. Линии на плоскости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2477870033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Шатова Елена Викторовна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анкета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русский язык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2139204255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Шатова Ксения Игоревна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наблюдение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литература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Литература первой половины 19 века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454164223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Смирнова Надежда Михайловна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анкета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физика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3257657651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Корхут Наталья Васильевна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анкета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химия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233617186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Журжалина Марина Львовна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наблюдение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"Числа и величины"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1564763874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Спиридонова Светлана Васильевна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анкета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ОРКСЭ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4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3447959185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Левадняя Евгения Викторовна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анкета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3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981350530"/>
                  </a:ext>
                </a:extLst>
              </a:tr>
              <a:tr h="393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Орлова Анна Сергеевна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</a:rPr>
                        <a:t>наблюдение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окружающий мир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>
                          <a:effectLst/>
                        </a:rPr>
                        <a:t>1 класс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"Человек и общество"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0" marB="0"/>
                </a:tc>
                <a:extLst>
                  <a:ext uri="{0D108BD9-81ED-4DB2-BD59-A6C34878D82A}">
                    <a16:rowId xmlns:a16="http://schemas.microsoft.com/office/drawing/2014/main" val="1302494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058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926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обзора рабочих программ (РП) учителям было предложено рассмотреть их с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т.зр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следующих аспектов: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92202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1. Цели и задачи РП по предмету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2. Структура РП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3. Содержание РП с точки зрения: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добавления, исключения тем, а позже 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т.зр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переноса тем из класса в класс на уровне образования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времени, отводимого на изучение тем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 как представлены уроки контроля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9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90257-22C1-495E-966E-8A95EA181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49352"/>
            <a:ext cx="10058400" cy="1745097"/>
          </a:xfrm>
        </p:spPr>
        <p:txBody>
          <a:bodyPr>
            <a:normAutofit/>
          </a:bodyPr>
          <a:lstStyle/>
          <a:p>
            <a:r>
              <a:rPr lang="ru-RU" sz="3600" dirty="0"/>
              <a:t>Официальный сайт </a:t>
            </a:r>
            <a:r>
              <a:rPr lang="en-US" sz="3600" dirty="0">
                <a:hlinkClick r:id="rId2"/>
              </a:rPr>
              <a:t>https://edsoo.ru</a:t>
            </a:r>
            <a:r>
              <a:rPr lang="ru-RU" sz="3600" dirty="0"/>
              <a:t> </a:t>
            </a:r>
            <a:br>
              <a:rPr lang="ru-RU" sz="3600" dirty="0"/>
            </a:br>
            <a:r>
              <a:rPr lang="ru-RU" sz="3600" dirty="0"/>
              <a:t>Единое содержание общего образования </a:t>
            </a:r>
            <a:br>
              <a:rPr lang="ru-RU" sz="3600" dirty="0"/>
            </a:br>
            <a:r>
              <a:rPr lang="ru-RU" sz="3600" dirty="0"/>
              <a:t>раздел апробация рабочих программ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8A675EA-EE44-4424-9243-579A2977C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761099"/>
            <a:ext cx="11201400" cy="454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209B4E-5267-48F5-BCC6-2FC441C4E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302720"/>
            <a:ext cx="100584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14D6D0-EB9B-4D03-A833-356A9892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32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61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90C229-E0BA-4DF9-B3FC-FCD4B195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9DA856-72A0-41B1-9233-167BC8D5A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0"/>
            <a:ext cx="10058400" cy="6400799"/>
          </a:xfrm>
        </p:spPr>
      </p:pic>
    </p:spTree>
    <p:extLst>
      <p:ext uri="{BB962C8B-B14F-4D97-AF65-F5344CB8AC3E}">
        <p14:creationId xmlns:p14="http://schemas.microsoft.com/office/powerpoint/2010/main" val="2772246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EEBAF1-5B6A-4ABA-84B8-85C70D250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228600"/>
            <a:ext cx="11334750" cy="5640494"/>
          </a:xfrm>
        </p:spPr>
        <p:txBody>
          <a:bodyPr/>
          <a:lstStyle/>
          <a:p>
            <a:r>
              <a:rPr lang="ru-RU" dirty="0"/>
              <a:t>Официальный сайт </a:t>
            </a:r>
            <a:r>
              <a:rPr lang="en-US" dirty="0">
                <a:hlinkClick r:id="rId2"/>
              </a:rPr>
              <a:t>https://instrao.ru</a:t>
            </a:r>
            <a:r>
              <a:rPr lang="ru-RU" dirty="0"/>
              <a:t> </a:t>
            </a:r>
          </a:p>
          <a:p>
            <a:r>
              <a:rPr lang="ru-RU" dirty="0"/>
              <a:t>Институт стратегии развития образования Российской академии образования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7069B5-AE37-4216-BD4E-407628DBF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2666900"/>
            <a:ext cx="7296150" cy="359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727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</TotalTime>
  <Words>304</Words>
  <Application>Microsoft Office PowerPoint</Application>
  <PresentationFormat>Широкоэкранный</PresentationFormat>
  <Paragraphs>79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Roboto</vt:lpstr>
      <vt:lpstr>Times New Roman</vt:lpstr>
      <vt:lpstr>Ретро</vt:lpstr>
      <vt:lpstr>Организация работы школы по апробации рабочих программ ФГОС 3 поколения</vt:lpstr>
      <vt:lpstr>Этапы работы: 1. Создана рабочая группа учителей 2. Проведено 3 заседания школьной рабочей группы: -организационное заседание -представление результатов работы учителей по анализу РП «стартовых» классов - представление результатов работы учителей по анализу РП на уровне образования 3. Заполнение анкеты и дневника самообследования в процессе работы по изучению и практической работы с РП </vt:lpstr>
      <vt:lpstr>Состав рабочей группы:</vt:lpstr>
      <vt:lpstr>Для обзора рабочих программ (РП) учителям было предложено рассмотреть их с т.зр следующих аспектов:</vt:lpstr>
      <vt:lpstr>Официальный сайт https://edsoo.ru  Единое содержание общего образования  раздел апробация рабочих программ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школы по апробации рабочих программ ФГОС 3 поколения</dc:title>
  <dc:creator>Елена Геннадьевна</dc:creator>
  <cp:lastModifiedBy>Елена</cp:lastModifiedBy>
  <cp:revision>12</cp:revision>
  <dcterms:created xsi:type="dcterms:W3CDTF">2022-03-07T14:45:44Z</dcterms:created>
  <dcterms:modified xsi:type="dcterms:W3CDTF">2022-03-24T11:10:26Z</dcterms:modified>
</cp:coreProperties>
</file>