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340" r:id="rId3"/>
    <p:sldId id="330" r:id="rId4"/>
    <p:sldId id="338" r:id="rId5"/>
    <p:sldId id="342" r:id="rId6"/>
    <p:sldId id="30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5E72E49-0308-4FFE-97BE-B1F63B0C91D0}">
          <p14:sldIdLst>
            <p14:sldId id="256"/>
            <p14:sldId id="340"/>
            <p14:sldId id="330"/>
            <p14:sldId id="338"/>
            <p14:sldId id="342"/>
            <p14:sldId id="308"/>
          </p14:sldIdLst>
        </p14:section>
        <p14:section name="Раздел без заголовка" id="{57EBFD24-B993-4D22-BDDC-588AB61B9AE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46552161609405E-2"/>
          <c:y val="3.9522569387715083E-2"/>
          <c:w val="0.98653452829016552"/>
          <c:h val="0.7757428958510784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671487406664608"/>
          <c:y val="0.65083972151242464"/>
          <c:w val="0.28706586669070866"/>
          <c:h val="0.3491602784875754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5DB9-0148-4352-923F-65AB295D0A91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BE0E1-D159-4135-AA85-200F9F159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9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19AC12-A73D-4FF5-B514-3EF3BEDDFA3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88A69DB-1FE5-48B3-8F63-052305CD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16831"/>
            <a:ext cx="5832648" cy="252028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2700">
                  <a:solidFill>
                    <a:srgbClr val="7030A0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3 поколение»</a:t>
            </a:r>
            <a:endParaRPr lang="ru-RU" sz="5400" b="1" i="1" spc="50" dirty="0">
              <a:ln w="12700">
                <a:solidFill>
                  <a:srgbClr val="7030A0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797152"/>
            <a:ext cx="1728192" cy="5760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7-9 класс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9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4608512" cy="28803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РП по физике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632848" cy="46358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Из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президента, по итогам госсовета по образованию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3.12.2015«Разработать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мер, направленных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систематическое обновление содержания общего образования на основе результатов мониторинговых исследований и с учетом современных достижений науки и технологий, изменений запросов учащихся и общества, ориентированности на применение знаний умений и навыков в реальных жизненных </a:t>
            </a: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ситуациях»</a:t>
            </a:r>
            <a:endParaRPr 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обеспечивать: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качественному образованию.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к условиям организации образовательного процесса.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подходы к оценке образовательных результатов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«Граничные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 ориентиры»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образовательным результатам обновленного ФГОС ООО</a:t>
            </a:r>
          </a:p>
          <a:p>
            <a:pPr marL="285750" indent="-28575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физики</a:t>
            </a:r>
          </a:p>
          <a:p>
            <a:pPr marL="285750" indent="-28575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РП в ТП должны быть учтены </a:t>
            </a:r>
            <a:endPara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электронных (цифровых) образовательных ресурсов, являющихся учебно-методическими материалами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сковывает творческую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инициативу учителей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предоставляет возможности для реализации различных методических подходов к преподаванию физики при условии сохранения обязательной части содержания курса.</a:t>
            </a:r>
          </a:p>
          <a:p>
            <a:pPr marL="285750" indent="-285750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99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4824536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пояснительной записке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920880" cy="4563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прописать: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РП направлено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естественно-научной грамотности учащихся и организацию изучения физики на </a:t>
            </a:r>
            <a:r>
              <a:rPr lang="ru-RU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ней учитываются возможности предмета в реализации требований ФГОС ООО к планируемым личностным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результатам обучения, а также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связи естественно-научных учебных предметов на уровне основного общего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</a:t>
            </a: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учебного материала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годам обучения (по классам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примерную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изучения тем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основанную на логике развития предметного содержания и учёте возрастных особенностей учащихся,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с указанием количества часов на изучение каждой темы и примерной характеристикой учебной деятельности учащихся, реализуемой при изучении этих тем. </a:t>
            </a:r>
          </a:p>
          <a:p>
            <a:pPr marL="571500" indent="-571500">
              <a:buFont typeface="Wingdings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5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0BAAAE-45D6-4D8C-BA9C-8F19758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620688"/>
            <a:ext cx="5904656" cy="72008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учитываются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«граничные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условия»?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B387C4-3F6A-4EBC-926A-4955F4F3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340768"/>
            <a:ext cx="7344932" cy="4491861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должны соответствовать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обновленного ФГОСООО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предметным, метапредметным и личностным образовательным результатам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учитывают универсальный кодификатор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учитываться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образовательным результатам,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предлагаемые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международных исследованиях качества естественнонаучного образования(Р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,Т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IMSS)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Метатредметные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 результаты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отражать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учебного предмета «Физика»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ориентирована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умений, практического применения  физических знаний, естественнонаучной грамотности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учитывать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преподавания физики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включены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содержания,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современными достижениями науки и технологий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3456385" cy="36004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501293"/>
              </p:ext>
            </p:extLst>
          </p:nvPr>
        </p:nvGraphicFramePr>
        <p:xfrm>
          <a:off x="539552" y="980728"/>
          <a:ext cx="7848871" cy="2061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5184576"/>
                <a:gridCol w="1008112"/>
                <a:gridCol w="1296143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 (7кл)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новая)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и её роль в познании окружающего мира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Первоначальные сведения о строении вещества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Движение и взаимодействие тел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5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 твёрдых тел, жидкостей и газов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и мощность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1/68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2/68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949182"/>
              </p:ext>
            </p:extLst>
          </p:nvPr>
        </p:nvGraphicFramePr>
        <p:xfrm>
          <a:off x="539551" y="3140969"/>
          <a:ext cx="7848871" cy="3208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1"/>
                <a:gridCol w="5184576"/>
                <a:gridCol w="1008112"/>
                <a:gridCol w="1296142"/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Тема(8кл)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Тепловые явления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Электрические и магнитные явления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Перенос в 9 класс</a:t>
                      </a:r>
                    </a:p>
                  </a:txBody>
                  <a:tcPr marL="68580" marR="68580" marT="0" marB="0"/>
                </a:tc>
              </a:tr>
              <a:tr h="207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0/68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9 класс    В </a:t>
                      </a: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новой РП 3 часа в </a:t>
                      </a:r>
                      <a:r>
                        <a:rPr lang="ru-RU" sz="12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неделю  </a:t>
                      </a: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102ч</a:t>
                      </a:r>
                      <a:endParaRPr lang="ru-RU" sz="11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Механические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Световые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Квантовые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Механические колебания и волны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Электромагнитное поле и электромагнитные волны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Строение и эволюция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Вселенной/ Повторительно обобщающий модуль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7/102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77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776864" cy="4824536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видов деятельности для каждой из тем программы(через проведение эксперимента, выполнение заданий, обсуждение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лабораторных работ,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программе, какие работы возможно выполнить в исследовательском формате?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 научной грамотности из банка заданий на портале РЭШ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программу повторительно-обобщающего раздела и отбор содержания для этого раздела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287855"/>
              </p:ext>
            </p:extLst>
          </p:nvPr>
        </p:nvGraphicFramePr>
        <p:xfrm>
          <a:off x="4644008" y="2429272"/>
          <a:ext cx="32403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826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2042</TotalTime>
  <Words>482</Words>
  <Application>Microsoft Office PowerPoint</Application>
  <PresentationFormat>Экран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Times New Roman</vt:lpstr>
      <vt:lpstr>Wingdings</vt:lpstr>
      <vt:lpstr>Wingdings 2</vt:lpstr>
      <vt:lpstr>Остин</vt:lpstr>
      <vt:lpstr>ФГОС 3 поколение»</vt:lpstr>
      <vt:lpstr>Примерная РП по физике</vt:lpstr>
      <vt:lpstr>В пояснительной записке</vt:lpstr>
      <vt:lpstr>Как должны учитываются в примерной РП «граничные условия»?</vt:lpstr>
      <vt:lpstr>Количество часов </vt:lpstr>
      <vt:lpstr>Виды деятельности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справочник по геометрии. Задачи на построение</dc:title>
  <dc:creator>HP</dc:creator>
  <cp:lastModifiedBy>Емельянов</cp:lastModifiedBy>
  <cp:revision>297</cp:revision>
  <dcterms:created xsi:type="dcterms:W3CDTF">2015-03-23T05:46:11Z</dcterms:created>
  <dcterms:modified xsi:type="dcterms:W3CDTF">2022-03-21T09:38:47Z</dcterms:modified>
</cp:coreProperties>
</file>