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92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97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06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52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55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9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2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7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5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68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E016D-1DA3-43E3-8455-FDF0DCA0FCF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2F0F3-A6D9-4BCD-A994-5FA079DEB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Сравнение тематического планирования 8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786343"/>
              </p:ext>
            </p:extLst>
          </p:nvPr>
        </p:nvGraphicFramePr>
        <p:xfrm>
          <a:off x="914400" y="1793631"/>
          <a:ext cx="10796953" cy="461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8294">
                  <a:extLst>
                    <a:ext uri="{9D8B030D-6E8A-4147-A177-3AD203B41FA5}">
                      <a16:colId xmlns:a16="http://schemas.microsoft.com/office/drawing/2014/main" val="53325773"/>
                    </a:ext>
                  </a:extLst>
                </a:gridCol>
                <a:gridCol w="5378659">
                  <a:extLst>
                    <a:ext uri="{9D8B030D-6E8A-4147-A177-3AD203B41FA5}">
                      <a16:colId xmlns:a16="http://schemas.microsoft.com/office/drawing/2014/main" val="3060428292"/>
                    </a:ext>
                  </a:extLst>
                </a:gridCol>
              </a:tblGrid>
              <a:tr h="4615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ПРП ООО  (8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68 часов, 3 часа резервных)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1: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Первоначальные химические понятия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20 часов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Важнейшие представители неорганических веществ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30 часов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1400" b="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отношения в химии.(4 ч)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1400" b="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Основные классы </a:t>
                      </a:r>
                      <a:r>
                        <a:rPr lang="ru-RU" sz="1400" b="0" u="sng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неоргагических</a:t>
                      </a:r>
                      <a:r>
                        <a:rPr lang="ru-RU" sz="1400" b="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веществ (11 ч)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3: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ПЗ и ПСХЭ Д.И. Менделеева. Строение атома.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Химическая связь. ОВР.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15 часов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ПЗ и ПСХЭ Д.И. Менделеева. Строение атома. (7 ч)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Химическая связь. ОВР. (8 ч)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71" marR="614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Габриелян О.С. (70 часов, 6 часов резервных)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Начальные понятия и основные законы химии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20 часов.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Важнейшие представители неорганических веществ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отношения в химии.–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 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b="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Количественные отношения в химии.(5ч)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классы </a:t>
                      </a:r>
                      <a:r>
                        <a:rPr lang="ru-RU" sz="14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неоргагических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веществ (10 ч)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ПЗ и ПСХЭ Д.И. Менделеева. Строение атома.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Химическая связь. ОВР.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16 часов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ПЗ и ПСХЭ Д.И. Менделеева. Строение атома. (8 ч)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9685" indent="-196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Химическая связь. ОВР. (8 ч)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71" marR="6147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52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67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Сравнение тематического планирования </a:t>
            </a:r>
            <a:r>
              <a:rPr lang="ru-RU" b="1" dirty="0" smtClean="0"/>
              <a:t>9 </a:t>
            </a:r>
            <a:r>
              <a:rPr lang="ru-RU" b="1" dirty="0"/>
              <a:t>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538012"/>
              </p:ext>
            </p:extLst>
          </p:nvPr>
        </p:nvGraphicFramePr>
        <p:xfrm>
          <a:off x="914400" y="1793631"/>
          <a:ext cx="10796953" cy="461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8294">
                  <a:extLst>
                    <a:ext uri="{9D8B030D-6E8A-4147-A177-3AD203B41FA5}">
                      <a16:colId xmlns:a16="http://schemas.microsoft.com/office/drawing/2014/main" val="53325773"/>
                    </a:ext>
                  </a:extLst>
                </a:gridCol>
                <a:gridCol w="5378659">
                  <a:extLst>
                    <a:ext uri="{9D8B030D-6E8A-4147-A177-3AD203B41FA5}">
                      <a16:colId xmlns:a16="http://schemas.microsoft.com/office/drawing/2014/main" val="3060428292"/>
                    </a:ext>
                  </a:extLst>
                </a:gridCol>
              </a:tblGrid>
              <a:tr h="4615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ПРП ООО  (9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68 часов, из них 4 часа)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1: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Вещество и химические реакции –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часов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2: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Неметаллы и их соединения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- 24 часа.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3: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Металлы и их соединения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- 20 часов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 4: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 и окружающая среда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3 часа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Габриелян О.С. (70 часов, 4 часов резервных)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Вещество и химические реакции –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часов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Неметаллы и их соединения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- 25 часа.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Металлы и их соединения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- 17 часов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 и окружающая среда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2 часа </a:t>
                      </a:r>
                      <a:endParaRPr lang="ru-RU" sz="1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счет разницы часов у Габриеляна оставалось время на обобщение и подготовку к ОГЭ, чего нет в ПРП.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52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786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</Words>
  <Application>Microsoft Office PowerPoint</Application>
  <PresentationFormat>Широкоэкранный</PresentationFormat>
  <Paragraphs>69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Сравнение тематического планирования 8 класс </vt:lpstr>
      <vt:lpstr>Сравнение тематического планирования 9 класс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Витя Корхут</dc:creator>
  <cp:lastModifiedBy>Витя Корхут</cp:lastModifiedBy>
  <cp:revision>2</cp:revision>
  <dcterms:created xsi:type="dcterms:W3CDTF">2022-03-20T16:05:34Z</dcterms:created>
  <dcterms:modified xsi:type="dcterms:W3CDTF">2022-03-20T16:32:36Z</dcterms:modified>
</cp:coreProperties>
</file>