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FA5A-4C71-4446-B255-CFFAE419681A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867179EB-AE26-4978-8BF6-F83E0DB07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83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FA5A-4C71-4446-B255-CFFAE419681A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79EB-AE26-4978-8BF6-F83E0DB07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023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FA5A-4C71-4446-B255-CFFAE419681A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79EB-AE26-4978-8BF6-F83E0DB07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05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FA5A-4C71-4446-B255-CFFAE419681A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79EB-AE26-4978-8BF6-F83E0DB07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69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B88FA5A-4C71-4446-B255-CFFAE419681A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67179EB-AE26-4978-8BF6-F83E0DB07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16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FA5A-4C71-4446-B255-CFFAE419681A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79EB-AE26-4978-8BF6-F83E0DB07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373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FA5A-4C71-4446-B255-CFFAE419681A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79EB-AE26-4978-8BF6-F83E0DB07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254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FA5A-4C71-4446-B255-CFFAE419681A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79EB-AE26-4978-8BF6-F83E0DB07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86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FA5A-4C71-4446-B255-CFFAE419681A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79EB-AE26-4978-8BF6-F83E0DB07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71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FA5A-4C71-4446-B255-CFFAE419681A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79EB-AE26-4978-8BF6-F83E0DB07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73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8FA5A-4C71-4446-B255-CFFAE419681A}" type="datetimeFigureOut">
              <a:rPr lang="ru-RU" smtClean="0"/>
              <a:t>20.03.2022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179EB-AE26-4978-8BF6-F83E0DB07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97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B88FA5A-4C71-4446-B255-CFFAE419681A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867179EB-AE26-4978-8BF6-F83E0DB07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64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65674D-AD63-4EE7-854C-54E1AF37D2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Дневник апробации</a:t>
            </a:r>
            <a:br>
              <a:rPr lang="ru-RU" sz="4000" dirty="0"/>
            </a:br>
            <a:r>
              <a:rPr lang="ru-RU" sz="4000" dirty="0"/>
              <a:t>материалов Примерной рабочей программ по  обществознанию 6 класс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EE0BFF6-EB64-4315-A034-AC2F2F2DEE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Учитель МБОУ «Сиверская СОШ №3»  </a:t>
            </a:r>
          </a:p>
          <a:p>
            <a:r>
              <a:rPr lang="ru-RU" dirty="0"/>
              <a:t> Львова Наталья Алексеевна</a:t>
            </a:r>
          </a:p>
        </p:txBody>
      </p:sp>
    </p:spTree>
    <p:extLst>
      <p:ext uri="{BB962C8B-B14F-4D97-AF65-F5344CB8AC3E}">
        <p14:creationId xmlns:p14="http://schemas.microsoft.com/office/powerpoint/2010/main" val="3331714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1EB8B-26FC-485B-9BDE-DE9F64FC2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626902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Структура РП ФГОС 3 поколения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D32F8B-0D4E-4FF0-ABD1-D86CD95A3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Составные части ПРП не изменились.</a:t>
            </a:r>
          </a:p>
          <a:p>
            <a:pPr marL="0" indent="0">
              <a:buNone/>
            </a:pPr>
            <a:r>
              <a:rPr lang="ru-RU" dirty="0"/>
              <a:t>Никаких новых подходов не требуют.</a:t>
            </a:r>
          </a:p>
          <a:p>
            <a:pPr marL="0" indent="0">
              <a:buNone/>
            </a:pPr>
            <a:r>
              <a:rPr lang="ru-RU" dirty="0"/>
              <a:t>	1.Пояснительная записка, включающая цели изучения учебного предмета, общую характеристику предмета, место предмета в учебном плане.</a:t>
            </a:r>
          </a:p>
          <a:p>
            <a:pPr marL="0" indent="0">
              <a:buNone/>
            </a:pPr>
            <a:r>
              <a:rPr lang="ru-RU" dirty="0"/>
              <a:t>	2. Содержание образования (по годам обучения).</a:t>
            </a:r>
          </a:p>
          <a:p>
            <a:pPr marL="0" indent="0">
              <a:buNone/>
            </a:pPr>
            <a:r>
              <a:rPr lang="ru-RU" dirty="0"/>
              <a:t>	3. Планируемые результаты освоения рабочей программы:</a:t>
            </a:r>
          </a:p>
          <a:p>
            <a:pPr marL="0" indent="0">
              <a:buNone/>
            </a:pPr>
            <a:r>
              <a:rPr lang="ru-RU" dirty="0"/>
              <a:t>	Личностные и метапредметные результаты (раскрываются на основе обновленного ФГОС ООО с учетом специфики учебного предмета)</a:t>
            </a:r>
          </a:p>
          <a:p>
            <a:pPr marL="0" indent="0">
              <a:buNone/>
            </a:pPr>
            <a:r>
              <a:rPr lang="ru-RU" dirty="0"/>
              <a:t>	Предметные (по годам обучения).</a:t>
            </a:r>
          </a:p>
          <a:p>
            <a:r>
              <a:rPr lang="ru-RU" dirty="0"/>
              <a:t>4.Тематическое планирование (примерные темы и количество часов, отводимое на их изучение; основное программное содержание; основные виды деятельности обучающихся).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5533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E07CBF-F41B-4E5A-88C2-FD044B868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931702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Содержание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86B7D5-38B6-4600-992F-92E4855EC2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tx2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3600" dirty="0"/>
              <a:t>6 класс</a:t>
            </a:r>
          </a:p>
          <a:p>
            <a:pPr marL="0" indent="0">
              <a:buNone/>
            </a:pPr>
            <a:r>
              <a:rPr lang="ru-RU" sz="3600" dirty="0"/>
              <a:t>Раздел 1: Человек и его социальное окружение (20 ч). </a:t>
            </a:r>
          </a:p>
          <a:p>
            <a:pPr marL="0" indent="0">
              <a:buNone/>
            </a:pPr>
            <a:r>
              <a:rPr lang="ru-RU" sz="3600" dirty="0"/>
              <a:t>В 2021 – весь курс обществознания 6 класса 34 часа</a:t>
            </a:r>
          </a:p>
          <a:p>
            <a:pPr marL="0" indent="0">
              <a:buNone/>
            </a:pPr>
            <a:r>
              <a:rPr lang="ru-RU" sz="3600" dirty="0"/>
              <a:t>Раздел 2: Общество, в котором мы живём (10 ч). Подобная часть частично была представлена в </a:t>
            </a:r>
            <a:r>
              <a:rPr lang="ru-RU" sz="3600" dirty="0" err="1"/>
              <a:t>в</a:t>
            </a:r>
            <a:r>
              <a:rPr lang="ru-RU" sz="3600" dirty="0"/>
              <a:t> 7 </a:t>
            </a:r>
            <a:r>
              <a:rPr lang="ru-RU" sz="3600" dirty="0" err="1"/>
              <a:t>кл</a:t>
            </a:r>
            <a:r>
              <a:rPr lang="ru-RU" sz="3600" dirty="0"/>
              <a:t>. раздел 2» Наша Родина – Россия»</a:t>
            </a:r>
          </a:p>
          <a:p>
            <a:pPr marL="0" indent="0">
              <a:buNone/>
            </a:pPr>
            <a:r>
              <a:rPr lang="ru-RU" sz="3600" dirty="0"/>
              <a:t> Защита проекта, итоговое повторение 4 часа</a:t>
            </a:r>
          </a:p>
          <a:p>
            <a:pPr marL="0" indent="0">
              <a:buNone/>
            </a:pPr>
            <a:r>
              <a:rPr lang="ru-RU" sz="3600" dirty="0"/>
              <a:t>В 2021- отсутствовала</a:t>
            </a:r>
          </a:p>
          <a:p>
            <a:pPr marL="0" indent="0">
              <a:buNone/>
            </a:pPr>
            <a:r>
              <a:rPr lang="ru-RU" sz="3600" b="1" dirty="0"/>
              <a:t>В программу 6 </a:t>
            </a:r>
            <a:r>
              <a:rPr lang="ru-RU" sz="3600" b="1" dirty="0" err="1"/>
              <a:t>кл</a:t>
            </a:r>
            <a:r>
              <a:rPr lang="ru-RU" sz="3600" b="1" dirty="0"/>
              <a:t> внесены дополнения 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8110BA-1930-4C28-A6B0-9E50246B4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tx2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3800" dirty="0"/>
              <a:t>7 класс</a:t>
            </a:r>
          </a:p>
          <a:p>
            <a:pPr marL="0" indent="0">
              <a:buNone/>
            </a:pPr>
            <a:r>
              <a:rPr lang="ru-RU" sz="3800" dirty="0"/>
              <a:t>Раздел 1: Социальные ценности и нормы 12 ч</a:t>
            </a:r>
          </a:p>
          <a:p>
            <a:pPr marL="0" indent="0">
              <a:buNone/>
            </a:pPr>
            <a:r>
              <a:rPr lang="ru-RU" sz="3800" dirty="0"/>
              <a:t>2021 – тема 8 </a:t>
            </a:r>
            <a:r>
              <a:rPr lang="ru-RU" sz="3800" dirty="0" err="1"/>
              <a:t>кл</a:t>
            </a:r>
            <a:r>
              <a:rPr lang="ru-RU" sz="3800" dirty="0"/>
              <a:t>, раздробленная по разным разделам</a:t>
            </a:r>
          </a:p>
          <a:p>
            <a:pPr marL="0" indent="0">
              <a:buNone/>
            </a:pPr>
            <a:r>
              <a:rPr lang="ru-RU" sz="3800" dirty="0"/>
              <a:t>Раздел 2: Человек как участник правовых отношений 7 ч</a:t>
            </a:r>
          </a:p>
          <a:p>
            <a:pPr marL="0" indent="0">
              <a:buNone/>
            </a:pPr>
            <a:r>
              <a:rPr lang="ru-RU" sz="3800" dirty="0"/>
              <a:t>2021 – тема 9 </a:t>
            </a:r>
            <a:r>
              <a:rPr lang="ru-RU" sz="3800" dirty="0" err="1"/>
              <a:t>кл</a:t>
            </a:r>
            <a:r>
              <a:rPr lang="ru-RU" sz="3800" dirty="0"/>
              <a:t> раздел «Право» 20 ч</a:t>
            </a:r>
          </a:p>
          <a:p>
            <a:pPr marL="0" indent="0">
              <a:buNone/>
            </a:pPr>
            <a:r>
              <a:rPr lang="ru-RU" sz="3800" dirty="0"/>
              <a:t>Раздел 3 Основы российского права 11</a:t>
            </a:r>
          </a:p>
          <a:p>
            <a:pPr marL="0" indent="0">
              <a:buNone/>
            </a:pPr>
            <a:r>
              <a:rPr lang="ru-RU" sz="3800" dirty="0"/>
              <a:t>2021 – тема 9 </a:t>
            </a:r>
            <a:r>
              <a:rPr lang="ru-RU" sz="3800" dirty="0" err="1"/>
              <a:t>кл</a:t>
            </a:r>
            <a:r>
              <a:rPr lang="ru-RU" sz="3800" dirty="0"/>
              <a:t> раздел «Право» 20 ч</a:t>
            </a:r>
          </a:p>
          <a:p>
            <a:pPr marL="0" indent="0">
              <a:buNone/>
            </a:pPr>
            <a:r>
              <a:rPr lang="ru-RU" sz="3800" dirty="0"/>
              <a:t>Защита проекта, итоговое повторение 4 часа</a:t>
            </a:r>
          </a:p>
          <a:p>
            <a:pPr marL="0" indent="0">
              <a:buNone/>
            </a:pPr>
            <a:r>
              <a:rPr lang="ru-RU" sz="3800" b="1" dirty="0"/>
              <a:t>Кардинальное изменение программы в 7 классе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7695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17522C-2ECA-4433-92C5-77AE4ED7D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6597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Содержание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B7FA10-7E41-4678-8DE3-A4359D4600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44487"/>
            <a:ext cx="5181600" cy="5048388"/>
          </a:xfrm>
          <a:ln>
            <a:solidFill>
              <a:schemeClr val="tx2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4200" dirty="0"/>
              <a:t>8 класс</a:t>
            </a:r>
          </a:p>
          <a:p>
            <a:pPr marL="0" indent="0">
              <a:buNone/>
            </a:pPr>
            <a:r>
              <a:rPr lang="ru-RU" sz="4200" dirty="0"/>
              <a:t>Раздел 1 Человек в экономических отношениях 20 ч</a:t>
            </a:r>
          </a:p>
          <a:p>
            <a:pPr marL="0" indent="0">
              <a:buNone/>
            </a:pPr>
            <a:r>
              <a:rPr lang="ru-RU" sz="4200" dirty="0"/>
              <a:t>2021- тема 8 класса «Экономика» 13 ч</a:t>
            </a:r>
          </a:p>
          <a:p>
            <a:pPr marL="0" indent="0">
              <a:buNone/>
            </a:pPr>
            <a:r>
              <a:rPr lang="ru-RU" sz="4200" dirty="0"/>
              <a:t>Раздел 2 Человек в мире культуры 10 ч</a:t>
            </a:r>
          </a:p>
          <a:p>
            <a:pPr marL="0" indent="0">
              <a:buNone/>
            </a:pPr>
            <a:r>
              <a:rPr lang="ru-RU" sz="4200" dirty="0"/>
              <a:t>2021 -  тема 8 </a:t>
            </a:r>
            <a:r>
              <a:rPr lang="ru-RU" sz="4200" dirty="0" err="1"/>
              <a:t>кл</a:t>
            </a:r>
            <a:r>
              <a:rPr lang="ru-RU" sz="4200" dirty="0"/>
              <a:t> «Сфера духовной культуры» 8ч</a:t>
            </a:r>
          </a:p>
          <a:p>
            <a:pPr marL="0" indent="0">
              <a:buNone/>
            </a:pPr>
            <a:r>
              <a:rPr lang="ru-RU" sz="4200" dirty="0"/>
              <a:t>Защита проекта, итоговое повторение 4 часа</a:t>
            </a:r>
          </a:p>
          <a:p>
            <a:pPr marL="0" indent="0">
              <a:buNone/>
            </a:pPr>
            <a:r>
              <a:rPr lang="ru-RU" sz="4200" b="1" dirty="0"/>
              <a:t>Содержание программы 8 </a:t>
            </a:r>
            <a:r>
              <a:rPr lang="ru-RU" sz="4200" b="1" dirty="0" err="1"/>
              <a:t>кл</a:t>
            </a:r>
            <a:r>
              <a:rPr lang="ru-RU" sz="4200" b="1" dirty="0"/>
              <a:t> в целом совпадает. Изменено количество часов на изучение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A93568-DCEF-4D28-97DE-F2E88C266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444486"/>
            <a:ext cx="5181600" cy="5048387"/>
          </a:xfrm>
          <a:ln>
            <a:solidFill>
              <a:schemeClr val="tx2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4200" dirty="0"/>
              <a:t>9 класс </a:t>
            </a:r>
          </a:p>
          <a:p>
            <a:pPr marL="0" indent="0">
              <a:buNone/>
            </a:pPr>
            <a:r>
              <a:rPr lang="ru-RU" sz="4200" dirty="0"/>
              <a:t>Раздел 1 Человек в политическом измерении 6 ч</a:t>
            </a:r>
          </a:p>
          <a:p>
            <a:pPr marL="0" indent="0">
              <a:buNone/>
            </a:pPr>
            <a:r>
              <a:rPr lang="ru-RU" sz="4200" dirty="0"/>
              <a:t>2021 – тема 9 </a:t>
            </a:r>
            <a:r>
              <a:rPr lang="ru-RU" sz="4200" dirty="0" err="1"/>
              <a:t>кл</a:t>
            </a:r>
            <a:r>
              <a:rPr lang="ru-RU" sz="4200" dirty="0"/>
              <a:t> «политика» 11 ч</a:t>
            </a:r>
          </a:p>
          <a:p>
            <a:pPr marL="0" indent="0">
              <a:buNone/>
            </a:pPr>
            <a:r>
              <a:rPr lang="ru-RU" sz="4200" dirty="0"/>
              <a:t>Раздел 2 Гражданин и государство 8 ч</a:t>
            </a:r>
          </a:p>
          <a:p>
            <a:pPr marL="0" indent="0">
              <a:buNone/>
            </a:pPr>
            <a:r>
              <a:rPr lang="ru-RU" sz="4200" dirty="0"/>
              <a:t>2021- тема 9 </a:t>
            </a:r>
            <a:r>
              <a:rPr lang="ru-RU" sz="4200" dirty="0" err="1"/>
              <a:t>кл</a:t>
            </a:r>
            <a:r>
              <a:rPr lang="ru-RU" sz="4200" dirty="0"/>
              <a:t> частично «политика» +  частично «право»</a:t>
            </a:r>
          </a:p>
          <a:p>
            <a:pPr marL="0" indent="0">
              <a:buNone/>
            </a:pPr>
            <a:r>
              <a:rPr lang="ru-RU" sz="4200" dirty="0"/>
              <a:t>Раздел 3 Человек в системе социальных отношений 11 ч</a:t>
            </a:r>
          </a:p>
          <a:p>
            <a:pPr marL="0" indent="0">
              <a:buNone/>
            </a:pPr>
            <a:r>
              <a:rPr lang="ru-RU" sz="4200" dirty="0"/>
              <a:t>2021 тема 8 </a:t>
            </a:r>
            <a:r>
              <a:rPr lang="ru-RU" sz="4200" dirty="0" err="1"/>
              <a:t>кл</a:t>
            </a:r>
            <a:r>
              <a:rPr lang="ru-RU" sz="4200" dirty="0"/>
              <a:t>  «Социальная сфера»  5 ч</a:t>
            </a:r>
          </a:p>
          <a:p>
            <a:pPr marL="0" indent="0">
              <a:buNone/>
            </a:pPr>
            <a:r>
              <a:rPr lang="ru-RU" sz="4200" dirty="0"/>
              <a:t>Раздел 4: Человек в современном изменяющемся мире  5 ч</a:t>
            </a:r>
          </a:p>
          <a:p>
            <a:pPr marL="0" indent="0">
              <a:buNone/>
            </a:pPr>
            <a:r>
              <a:rPr lang="ru-RU" sz="4200" dirty="0"/>
              <a:t>2021- отсутствовала</a:t>
            </a:r>
          </a:p>
          <a:p>
            <a:pPr marL="0" indent="0">
              <a:buNone/>
            </a:pPr>
            <a:r>
              <a:rPr lang="ru-RU" sz="4200" dirty="0"/>
              <a:t>Защита проекта, итоговое повторение 4 часа</a:t>
            </a:r>
          </a:p>
          <a:p>
            <a:pPr marL="0" indent="0">
              <a:buNone/>
            </a:pPr>
            <a:r>
              <a:rPr lang="ru-RU" sz="4200" b="1" dirty="0"/>
              <a:t>Незначительное изменение программы 9 </a:t>
            </a:r>
            <a:r>
              <a:rPr lang="ru-RU" sz="4200" b="1" dirty="0" err="1"/>
              <a:t>кл</a:t>
            </a:r>
            <a:endParaRPr lang="ru-RU" sz="4200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7584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BE6CA83-07D6-4B7E-99CE-A9387D9594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795130"/>
            <a:ext cx="5181600" cy="5381833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dirty="0"/>
              <a:t>Время на изучение тем</a:t>
            </a:r>
          </a:p>
          <a:p>
            <a:r>
              <a:rPr lang="ru-RU" dirty="0"/>
              <a:t>Объём выделяемого времени на изучение материала не изменился. В каждом классе на изучение отводится 34 ч в год</a:t>
            </a:r>
          </a:p>
          <a:p>
            <a:r>
              <a:rPr lang="ru-RU" dirty="0"/>
              <a:t>Количество часов, которое отводится на изучение раздела и тем определено программой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FE15E2-F88A-4998-A927-38EB3B124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795130"/>
            <a:ext cx="5181600" cy="5381833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lang="ru-RU" dirty="0"/>
              <a:t>Уроки контроля  прописаны в общем. В каждом классе отводится в завершении курса по 4 часа на итоговое повторение и проектную деятельность.</a:t>
            </a:r>
          </a:p>
          <a:p>
            <a:r>
              <a:rPr lang="ru-RU" dirty="0"/>
              <a:t>Уроки промежуточного контроля не предусмотрены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024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A580B5FB-31F6-4449-9F76-BBCA7EB71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643" y="499533"/>
            <a:ext cx="10555356" cy="852189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Виды деятельности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9A7986D-C674-4A72-8100-A78174855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3600" dirty="0"/>
              <a:t>Виды деятельности обучающихся определены  к каждой теме курса и урока. Это новшество. </a:t>
            </a:r>
          </a:p>
          <a:p>
            <a:r>
              <a:rPr lang="ru-RU" sz="3600" dirty="0"/>
              <a:t>Тщательно прописаны УУД</a:t>
            </a:r>
          </a:p>
          <a:p>
            <a:r>
              <a:rPr lang="ru-RU" sz="3600" dirty="0"/>
              <a:t>Особое внимание уделяется организации самостоятельной деятельности обучающихся на уроке; сравнивать, классифицировать,  устанавливать и объяснять взаимосвязи, приводить примеры, заполнять таблицу, составлять план</a:t>
            </a:r>
          </a:p>
          <a:p>
            <a:r>
              <a:rPr lang="ru-RU" sz="3600" dirty="0"/>
              <a:t>Очень интересна новая  форма деятельности «овладение смысловым чтением текста», что способствует формированию функциональной грамотности, которая включает осмысленное чтение и выделение основных идей текста</a:t>
            </a:r>
          </a:p>
          <a:p>
            <a:r>
              <a:rPr lang="ru-RU" sz="3600" dirty="0"/>
              <a:t>Планируемые результаты освоения учебного предмета</a:t>
            </a:r>
          </a:p>
          <a:p>
            <a:r>
              <a:rPr lang="ru-RU" sz="3600" dirty="0"/>
              <a:t>прописаны по разделам, по классам очень четко, конкретно и понятно.</a:t>
            </a:r>
          </a:p>
          <a:p>
            <a:endParaRPr lang="ru-RU" sz="36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5091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3</TotalTime>
  <Words>575</Words>
  <Application>Microsoft Office PowerPoint</Application>
  <PresentationFormat>Широкоэкранный</PresentationFormat>
  <Paragraphs>61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Cambria</vt:lpstr>
      <vt:lpstr>Rockwell</vt:lpstr>
      <vt:lpstr>Rockwell Condensed</vt:lpstr>
      <vt:lpstr>Wingdings</vt:lpstr>
      <vt:lpstr>Дерево</vt:lpstr>
      <vt:lpstr>Дневник апробации материалов Примерной рабочей программ по  обществознанию 6 класс </vt:lpstr>
      <vt:lpstr>Структура РП ФГОС 3 поколения</vt:lpstr>
      <vt:lpstr>Содержание программы</vt:lpstr>
      <vt:lpstr>Содержание программы</vt:lpstr>
      <vt:lpstr>Презентация PowerPoint</vt:lpstr>
      <vt:lpstr>Виды деятельности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Дневник апробации материалов Примерной рабочей программ по  обществознанию 6 класс </dc:title>
  <dc:creator>Наталья Алексеевна Львова</dc:creator>
  <cp:lastModifiedBy>Наталья Алексеевна Львова</cp:lastModifiedBy>
  <cp:revision>2</cp:revision>
  <dcterms:created xsi:type="dcterms:W3CDTF">2022-03-20T19:21:24Z</dcterms:created>
  <dcterms:modified xsi:type="dcterms:W3CDTF">2022-03-20T19:26:21Z</dcterms:modified>
</cp:coreProperties>
</file>