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CFB706-9B9F-4680-927D-49E592CA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28E6D4-D02D-402D-B9E3-14B09CB6DE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1732" y="0"/>
            <a:ext cx="6054437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5C1043-AB47-4EEC-AB00-80F08B1FE4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6056169" y="0"/>
            <a:ext cx="1130878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3734ED-16EE-4284-9EC8-7DD538B9A0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7187046" y="0"/>
            <a:ext cx="1130878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EE03B1-C042-44B0-AF5E-B003C2DBFC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317924" y="0"/>
            <a:ext cx="82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836712"/>
            <a:ext cx="4464496" cy="2387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Конструктор учебных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программ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3717032" cy="1655762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Пошаговая инструкция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03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+mn-lt"/>
              </a:rPr>
              <a:t>8. Для редактирования доступны все графы, кроме подчёркнутых</a:t>
            </a:r>
            <a:endParaRPr lang="ru-RU" sz="5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275"/>
            <a:ext cx="9140730" cy="1234570"/>
          </a:xfr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3861048"/>
            <a:ext cx="237626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20778" y="4005064"/>
            <a:ext cx="36004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600" y="4653136"/>
            <a:ext cx="81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столбце «Виды, формы контроля» осуществляется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выбор из перечня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в остальных –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запись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(наглядно –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см.далее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868144" y="4005064"/>
            <a:ext cx="1080120" cy="648072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65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Столбец «Вид деятельности»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1960"/>
            <a:ext cx="7886700" cy="4238667"/>
          </a:xfrm>
        </p:spPr>
      </p:pic>
    </p:spTree>
    <p:extLst>
      <p:ext uri="{BB962C8B-B14F-4D97-AF65-F5344CB8AC3E}">
        <p14:creationId xmlns:p14="http://schemas.microsoft.com/office/powerpoint/2010/main" val="3432239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Ввод данных в остальных столбцах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3940"/>
            <a:ext cx="7886700" cy="4214707"/>
          </a:xfrm>
        </p:spPr>
      </p:pic>
    </p:spTree>
    <p:extLst>
      <p:ext uri="{BB962C8B-B14F-4D97-AF65-F5344CB8AC3E}">
        <p14:creationId xmlns:p14="http://schemas.microsoft.com/office/powerpoint/2010/main" val="2846168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9. После редактирования всех столбцов в конце таблицы мы наблюдаем подсчёт часов по пунктам: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7520"/>
            <a:ext cx="8568952" cy="4780480"/>
          </a:xfrm>
        </p:spPr>
      </p:pic>
    </p:spTree>
    <p:extLst>
      <p:ext uri="{BB962C8B-B14F-4D97-AF65-F5344CB8AC3E}">
        <p14:creationId xmlns:p14="http://schemas.microsoft.com/office/powerpoint/2010/main" val="75416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16" y="332656"/>
            <a:ext cx="7886700" cy="183973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7030A0"/>
                </a:solidFill>
                <a:latin typeface="+mn-lt"/>
              </a:rPr>
              <a:t>Важный момент: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  для редактирования доступна графа для подсчёта часов, которые будут выделены на практические работы; остальное – без права редактирования.</a:t>
            </a:r>
            <a:endParaRPr lang="ru-RU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290096" cy="2093044"/>
          </a:xfrm>
        </p:spPr>
      </p:pic>
      <p:sp>
        <p:nvSpPr>
          <p:cNvPr id="5" name="TextBox 4"/>
          <p:cNvSpPr txBox="1"/>
          <p:nvPr/>
        </p:nvSpPr>
        <p:spPr>
          <a:xfrm>
            <a:off x="5508104" y="23488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Контрольные работы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23488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Практические работы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6366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10. После планирования следует ещё 2 страницы для редактирования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1916832"/>
            <a:ext cx="8944807" cy="4824536"/>
          </a:xfrm>
        </p:spPr>
      </p:pic>
    </p:spTree>
    <p:extLst>
      <p:ext uri="{BB962C8B-B14F-4D97-AF65-F5344CB8AC3E}">
        <p14:creationId xmlns:p14="http://schemas.microsoft.com/office/powerpoint/2010/main" val="2422472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1052736"/>
            <a:ext cx="8974629" cy="5493160"/>
          </a:xfrm>
        </p:spPr>
      </p:pic>
    </p:spTree>
    <p:extLst>
      <p:ext uri="{BB962C8B-B14F-4D97-AF65-F5344CB8AC3E}">
        <p14:creationId xmlns:p14="http://schemas.microsoft.com/office/powerpoint/2010/main" val="2185604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08920"/>
            <a:ext cx="7128792" cy="3972099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Инструкцию по работе с конструктором подготовила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учитель русского языка и литературы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МБОУ «</a:t>
            </a:r>
            <a:r>
              <a:rPr lang="ru-RU" b="1" dirty="0" err="1" smtClean="0">
                <a:solidFill>
                  <a:srgbClr val="7030A0"/>
                </a:solidFill>
              </a:rPr>
              <a:t>Сиверская</a:t>
            </a:r>
            <a:r>
              <a:rPr lang="ru-RU" b="1" dirty="0" smtClean="0">
                <a:solidFill>
                  <a:srgbClr val="7030A0"/>
                </a:solidFill>
              </a:rPr>
              <a:t> СОШ №3»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Шатова Ксения Игоревна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09" y="130099"/>
            <a:ext cx="5796136" cy="326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1587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884" cy="5301208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3600" b="1" smtClean="0">
                <a:solidFill>
                  <a:srgbClr val="7030A0"/>
                </a:solidFill>
              </a:rPr>
              <a:t>Вам требуется перейти по ссылке</a:t>
            </a:r>
          </a:p>
          <a:p>
            <a:pPr algn="ctr"/>
            <a:r>
              <a:rPr lang="en-US" sz="3600" b="1" smtClean="0">
                <a:solidFill>
                  <a:srgbClr val="7030A0"/>
                </a:solidFill>
              </a:rPr>
              <a:t>https</a:t>
            </a:r>
            <a:r>
              <a:rPr lang="en-US" sz="3600" b="1" dirty="0">
                <a:solidFill>
                  <a:srgbClr val="7030A0"/>
                </a:solidFill>
              </a:rPr>
              <a:t>://edsoo.ru/constructor/53686/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2. Внизу страницы, на которую Вы перешли по ссылке, есть кнопки регистрации и входа 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9036496" cy="5013176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427984" y="1988840"/>
            <a:ext cx="1512168" cy="1800200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3. После регистрации Вы можете выбрать учебный предмет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" y="1772816"/>
            <a:ext cx="9056694" cy="5085184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283968" y="1700808"/>
            <a:ext cx="1872208" cy="2448272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31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4. Далее, выбираете шаблон программы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627784" y="1628800"/>
            <a:ext cx="2880320" cy="3816424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92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5. После выбора 2-х пунктов нажимаете…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7" y="1628800"/>
            <a:ext cx="9167727" cy="5229200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4355976" y="1628800"/>
            <a:ext cx="0" cy="4536504"/>
          </a:xfrm>
          <a:prstGeom prst="straightConnector1">
            <a:avLst/>
          </a:prstGeom>
          <a:ln w="57150">
            <a:headEnd type="diamond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64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n-lt"/>
              </a:rPr>
              <a:t>6. Перед </a:t>
            </a:r>
            <a:r>
              <a:rPr lang="ru-RU" b="1" dirty="0" smtClean="0">
                <a:solidFill>
                  <a:srgbClr val="7030A0"/>
                </a:solidFill>
                <a:latin typeface="+mn-lt"/>
              </a:rPr>
              <a:t>Вами</a:t>
            </a:r>
            <a:r>
              <a:rPr lang="ru-RU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+mn-lt"/>
              </a:rPr>
              <a:t>появляется шаблон рабочей программы: титульный лист с правом редактирования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10642" cy="5013176"/>
          </a:xfrm>
        </p:spPr>
      </p:pic>
    </p:spTree>
    <p:extLst>
      <p:ext uri="{BB962C8B-B14F-4D97-AF65-F5344CB8AC3E}">
        <p14:creationId xmlns:p14="http://schemas.microsoft.com/office/powerpoint/2010/main" val="95652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Далее: пояснительная записка, характеристика предмета, цели и т.д. (без возможности внесения изменений)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  <p:extLst>
      <p:ext uri="{BB962C8B-B14F-4D97-AF65-F5344CB8AC3E}">
        <p14:creationId xmlns:p14="http://schemas.microsoft.com/office/powerpoint/2010/main" val="3920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7. После страницы «Результаты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обучения»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следует раздел «Тематическое  планирование» 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(</a:t>
            </a: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для редактирования)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144000" cy="4797152"/>
          </a:xfrm>
        </p:spPr>
      </p:pic>
    </p:spTree>
    <p:extLst>
      <p:ext uri="{BB962C8B-B14F-4D97-AF65-F5344CB8AC3E}">
        <p14:creationId xmlns:p14="http://schemas.microsoft.com/office/powerpoint/2010/main" val="2932045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3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powerpointbase.com-937</Template>
  <TotalTime>88</TotalTime>
  <Words>219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powerpointbase.com-937</vt:lpstr>
      <vt:lpstr>Конструктор учебных программ</vt:lpstr>
      <vt:lpstr>Презентация PowerPoint</vt:lpstr>
      <vt:lpstr>2. Внизу страницы, на которую Вы перешли по ссылке, есть кнопки регистрации и входа </vt:lpstr>
      <vt:lpstr>3. После регистрации Вы можете выбрать учебный предмет</vt:lpstr>
      <vt:lpstr>4. Далее, выбираете шаблон программы</vt:lpstr>
      <vt:lpstr>5. После выбора 2-х пунктов нажимаете…</vt:lpstr>
      <vt:lpstr>6. Перед Вами появляется шаблон рабочей программы: титульный лист с правом редактирования</vt:lpstr>
      <vt:lpstr>Далее: пояснительная записка, характеристика предмета, цели и т.д. (без возможности внесения изменений)</vt:lpstr>
      <vt:lpstr>7. После страницы «Результаты обучения» следует раздел «Тематическое  планирование»  (для редактирования)</vt:lpstr>
      <vt:lpstr>8. Для редактирования доступны все графы, кроме подчёркнутых</vt:lpstr>
      <vt:lpstr>Столбец «Вид деятельности»</vt:lpstr>
      <vt:lpstr>Ввод данных в остальных столбцах</vt:lpstr>
      <vt:lpstr>9. После редактирования всех столбцов в конце таблицы мы наблюдаем подсчёт часов по пунктам:</vt:lpstr>
      <vt:lpstr>Важный момент:  для редактирования доступна графа для подсчёта часов, которые будут выделены на практические работы; остальное – без права редактирования.</vt:lpstr>
      <vt:lpstr>10. После планирования следует ещё 2 страницы для редактирования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рабочей программы: пошаговая</dc:title>
  <dc:creator>Dell Latityd- E 6420</dc:creator>
  <cp:lastModifiedBy>Dell Latityd- E 6420</cp:lastModifiedBy>
  <cp:revision>10</cp:revision>
  <dcterms:created xsi:type="dcterms:W3CDTF">2022-02-12T10:19:53Z</dcterms:created>
  <dcterms:modified xsi:type="dcterms:W3CDTF">2022-02-12T12:01:33Z</dcterms:modified>
</cp:coreProperties>
</file>